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37"/>
    <p:restoredTop sz="94720"/>
  </p:normalViewPr>
  <p:slideViewPr>
    <p:cSldViewPr>
      <p:cViewPr varScale="1">
        <p:scale>
          <a:sx n="64" d="100"/>
          <a:sy n="64" d="100"/>
        </p:scale>
        <p:origin x="3368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62850" cy="10693400"/>
          </a:xfrm>
          <a:custGeom>
            <a:avLst/>
            <a:gdLst/>
            <a:ahLst/>
            <a:cxnLst/>
            <a:rect l="l" t="t" r="r" b="b"/>
            <a:pathLst>
              <a:path w="7562850" h="10693400">
                <a:moveTo>
                  <a:pt x="0" y="10693400"/>
                </a:moveTo>
                <a:lnTo>
                  <a:pt x="0" y="0"/>
                </a:lnTo>
                <a:lnTo>
                  <a:pt x="7562849" y="0"/>
                </a:lnTo>
                <a:lnTo>
                  <a:pt x="7562849" y="10693400"/>
                </a:lnTo>
                <a:lnTo>
                  <a:pt x="0" y="10693400"/>
                </a:lnTo>
                <a:close/>
              </a:path>
            </a:pathLst>
          </a:custGeom>
          <a:solidFill>
            <a:srgbClr val="F2B9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78854" y="545549"/>
            <a:ext cx="6605270" cy="9676130"/>
          </a:xfrm>
          <a:custGeom>
            <a:avLst/>
            <a:gdLst/>
            <a:ahLst/>
            <a:cxnLst/>
            <a:rect l="l" t="t" r="r" b="b"/>
            <a:pathLst>
              <a:path w="6605270" h="9676130">
                <a:moveTo>
                  <a:pt x="6605140" y="9676074"/>
                </a:moveTo>
                <a:lnTo>
                  <a:pt x="0" y="9676074"/>
                </a:lnTo>
                <a:lnTo>
                  <a:pt x="0" y="0"/>
                </a:lnTo>
                <a:lnTo>
                  <a:pt x="6605140" y="0"/>
                </a:lnTo>
                <a:lnTo>
                  <a:pt x="6605140" y="96760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30350" y="1432510"/>
            <a:ext cx="2680335" cy="905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51304" y="7759189"/>
            <a:ext cx="4460875" cy="1090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62850" cy="10693400"/>
          </a:xfrm>
          <a:custGeom>
            <a:avLst/>
            <a:gdLst/>
            <a:ahLst/>
            <a:cxnLst/>
            <a:rect l="l" t="t" r="r" b="b"/>
            <a:pathLst>
              <a:path w="7562850" h="10693400">
                <a:moveTo>
                  <a:pt x="0" y="10693400"/>
                </a:moveTo>
                <a:lnTo>
                  <a:pt x="0" y="0"/>
                </a:lnTo>
                <a:lnTo>
                  <a:pt x="7562849" y="0"/>
                </a:lnTo>
                <a:lnTo>
                  <a:pt x="7562849" y="10693400"/>
                </a:lnTo>
                <a:lnTo>
                  <a:pt x="0" y="10693400"/>
                </a:lnTo>
                <a:close/>
              </a:path>
            </a:pathLst>
          </a:custGeom>
          <a:solidFill>
            <a:srgbClr val="858E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191659" y="3520302"/>
            <a:ext cx="1014730" cy="2319020"/>
          </a:xfrm>
          <a:custGeom>
            <a:avLst/>
            <a:gdLst/>
            <a:ahLst/>
            <a:cxnLst/>
            <a:rect l="l" t="t" r="r" b="b"/>
            <a:pathLst>
              <a:path w="1014730" h="2319020">
                <a:moveTo>
                  <a:pt x="507054" y="2318959"/>
                </a:moveTo>
                <a:lnTo>
                  <a:pt x="449930" y="2311682"/>
                </a:lnTo>
                <a:lnTo>
                  <a:pt x="394661" y="2290374"/>
                </a:lnTo>
                <a:lnTo>
                  <a:pt x="341590" y="2255818"/>
                </a:lnTo>
                <a:lnTo>
                  <a:pt x="291059" y="2208796"/>
                </a:lnTo>
                <a:lnTo>
                  <a:pt x="243410" y="2150093"/>
                </a:lnTo>
                <a:lnTo>
                  <a:pt x="220774" y="2116605"/>
                </a:lnTo>
                <a:lnTo>
                  <a:pt x="198987" y="2080490"/>
                </a:lnTo>
                <a:lnTo>
                  <a:pt x="178092" y="2041846"/>
                </a:lnTo>
                <a:lnTo>
                  <a:pt x="158131" y="2000772"/>
                </a:lnTo>
                <a:lnTo>
                  <a:pt x="139148" y="1957363"/>
                </a:lnTo>
                <a:lnTo>
                  <a:pt x="121186" y="1911720"/>
                </a:lnTo>
                <a:lnTo>
                  <a:pt x="104286" y="1863939"/>
                </a:lnTo>
                <a:lnTo>
                  <a:pt x="88493" y="1814119"/>
                </a:lnTo>
                <a:lnTo>
                  <a:pt x="73848" y="1762357"/>
                </a:lnTo>
                <a:lnTo>
                  <a:pt x="60395" y="1708751"/>
                </a:lnTo>
                <a:lnTo>
                  <a:pt x="48176" y="1653399"/>
                </a:lnTo>
                <a:lnTo>
                  <a:pt x="37234" y="1596399"/>
                </a:lnTo>
                <a:lnTo>
                  <a:pt x="27612" y="1537850"/>
                </a:lnTo>
                <a:lnTo>
                  <a:pt x="19353" y="1477848"/>
                </a:lnTo>
                <a:lnTo>
                  <a:pt x="12500" y="1416491"/>
                </a:lnTo>
                <a:lnTo>
                  <a:pt x="7095" y="1353878"/>
                </a:lnTo>
                <a:lnTo>
                  <a:pt x="3182" y="1290107"/>
                </a:lnTo>
                <a:lnTo>
                  <a:pt x="802" y="1225274"/>
                </a:lnTo>
                <a:lnTo>
                  <a:pt x="0" y="1159479"/>
                </a:lnTo>
                <a:lnTo>
                  <a:pt x="802" y="1093683"/>
                </a:lnTo>
                <a:lnTo>
                  <a:pt x="3182" y="1028849"/>
                </a:lnTo>
                <a:lnTo>
                  <a:pt x="7095" y="965076"/>
                </a:lnTo>
                <a:lnTo>
                  <a:pt x="12500" y="902462"/>
                </a:lnTo>
                <a:lnTo>
                  <a:pt x="19353" y="841105"/>
                </a:lnTo>
                <a:lnTo>
                  <a:pt x="27612" y="781102"/>
                </a:lnTo>
                <a:lnTo>
                  <a:pt x="37234" y="722552"/>
                </a:lnTo>
                <a:lnTo>
                  <a:pt x="48176" y="665552"/>
                </a:lnTo>
                <a:lnTo>
                  <a:pt x="60395" y="610200"/>
                </a:lnTo>
                <a:lnTo>
                  <a:pt x="73848" y="556594"/>
                </a:lnTo>
                <a:lnTo>
                  <a:pt x="88493" y="504832"/>
                </a:lnTo>
                <a:lnTo>
                  <a:pt x="104286" y="455012"/>
                </a:lnTo>
                <a:lnTo>
                  <a:pt x="121186" y="407231"/>
                </a:lnTo>
                <a:lnTo>
                  <a:pt x="139148" y="361588"/>
                </a:lnTo>
                <a:lnTo>
                  <a:pt x="158131" y="318181"/>
                </a:lnTo>
                <a:lnTo>
                  <a:pt x="178092" y="277106"/>
                </a:lnTo>
                <a:lnTo>
                  <a:pt x="198987" y="238463"/>
                </a:lnTo>
                <a:lnTo>
                  <a:pt x="220774" y="202349"/>
                </a:lnTo>
                <a:lnTo>
                  <a:pt x="243410" y="168862"/>
                </a:lnTo>
                <a:lnTo>
                  <a:pt x="266853" y="138099"/>
                </a:lnTo>
                <a:lnTo>
                  <a:pt x="315985" y="85140"/>
                </a:lnTo>
                <a:lnTo>
                  <a:pt x="367829" y="44254"/>
                </a:lnTo>
                <a:lnTo>
                  <a:pt x="422042" y="16225"/>
                </a:lnTo>
                <a:lnTo>
                  <a:pt x="478282" y="1835"/>
                </a:lnTo>
                <a:lnTo>
                  <a:pt x="507054" y="0"/>
                </a:lnTo>
                <a:lnTo>
                  <a:pt x="535827" y="1835"/>
                </a:lnTo>
                <a:lnTo>
                  <a:pt x="592066" y="16225"/>
                </a:lnTo>
                <a:lnTo>
                  <a:pt x="646279" y="44254"/>
                </a:lnTo>
                <a:lnTo>
                  <a:pt x="698123" y="85140"/>
                </a:lnTo>
                <a:lnTo>
                  <a:pt x="747256" y="138099"/>
                </a:lnTo>
                <a:lnTo>
                  <a:pt x="770698" y="168862"/>
                </a:lnTo>
                <a:lnTo>
                  <a:pt x="793335" y="202349"/>
                </a:lnTo>
                <a:lnTo>
                  <a:pt x="815122" y="238463"/>
                </a:lnTo>
                <a:lnTo>
                  <a:pt x="836017" y="277106"/>
                </a:lnTo>
                <a:lnTo>
                  <a:pt x="855977" y="318181"/>
                </a:lnTo>
                <a:lnTo>
                  <a:pt x="874960" y="361588"/>
                </a:lnTo>
                <a:lnTo>
                  <a:pt x="892923" y="407231"/>
                </a:lnTo>
                <a:lnTo>
                  <a:pt x="909823" y="455012"/>
                </a:lnTo>
                <a:lnTo>
                  <a:pt x="925616" y="504832"/>
                </a:lnTo>
                <a:lnTo>
                  <a:pt x="940261" y="556594"/>
                </a:lnTo>
                <a:lnTo>
                  <a:pt x="953714" y="610200"/>
                </a:lnTo>
                <a:lnTo>
                  <a:pt x="965933" y="665552"/>
                </a:lnTo>
                <a:lnTo>
                  <a:pt x="976875" y="722552"/>
                </a:lnTo>
                <a:lnTo>
                  <a:pt x="986496" y="781102"/>
                </a:lnTo>
                <a:lnTo>
                  <a:pt x="994755" y="841105"/>
                </a:lnTo>
                <a:lnTo>
                  <a:pt x="1001609" y="902462"/>
                </a:lnTo>
                <a:lnTo>
                  <a:pt x="1007013" y="965076"/>
                </a:lnTo>
                <a:lnTo>
                  <a:pt x="1010927" y="1028849"/>
                </a:lnTo>
                <a:lnTo>
                  <a:pt x="1013306" y="1093683"/>
                </a:lnTo>
                <a:lnTo>
                  <a:pt x="1014109" y="1159479"/>
                </a:lnTo>
                <a:lnTo>
                  <a:pt x="1013306" y="1225274"/>
                </a:lnTo>
                <a:lnTo>
                  <a:pt x="1010927" y="1290107"/>
                </a:lnTo>
                <a:lnTo>
                  <a:pt x="1007013" y="1353878"/>
                </a:lnTo>
                <a:lnTo>
                  <a:pt x="1001609" y="1416491"/>
                </a:lnTo>
                <a:lnTo>
                  <a:pt x="994755" y="1477848"/>
                </a:lnTo>
                <a:lnTo>
                  <a:pt x="986496" y="1537850"/>
                </a:lnTo>
                <a:lnTo>
                  <a:pt x="976875" y="1596399"/>
                </a:lnTo>
                <a:lnTo>
                  <a:pt x="965933" y="1653399"/>
                </a:lnTo>
                <a:lnTo>
                  <a:pt x="953714" y="1708751"/>
                </a:lnTo>
                <a:lnTo>
                  <a:pt x="940261" y="1762357"/>
                </a:lnTo>
                <a:lnTo>
                  <a:pt x="925616" y="1814119"/>
                </a:lnTo>
                <a:lnTo>
                  <a:pt x="909823" y="1863939"/>
                </a:lnTo>
                <a:lnTo>
                  <a:pt x="892923" y="1911720"/>
                </a:lnTo>
                <a:lnTo>
                  <a:pt x="874960" y="1957363"/>
                </a:lnTo>
                <a:lnTo>
                  <a:pt x="855977" y="2000772"/>
                </a:lnTo>
                <a:lnTo>
                  <a:pt x="836017" y="2041846"/>
                </a:lnTo>
                <a:lnTo>
                  <a:pt x="815122" y="2080490"/>
                </a:lnTo>
                <a:lnTo>
                  <a:pt x="793335" y="2116605"/>
                </a:lnTo>
                <a:lnTo>
                  <a:pt x="770698" y="2150093"/>
                </a:lnTo>
                <a:lnTo>
                  <a:pt x="747256" y="2180856"/>
                </a:lnTo>
                <a:lnTo>
                  <a:pt x="698123" y="2233816"/>
                </a:lnTo>
                <a:lnTo>
                  <a:pt x="646279" y="2274703"/>
                </a:lnTo>
                <a:lnTo>
                  <a:pt x="592066" y="2302733"/>
                </a:lnTo>
                <a:lnTo>
                  <a:pt x="535827" y="2317124"/>
                </a:lnTo>
                <a:lnTo>
                  <a:pt x="507054" y="2318959"/>
                </a:lnTo>
                <a:close/>
              </a:path>
            </a:pathLst>
          </a:custGeom>
          <a:solidFill>
            <a:srgbClr val="D9DB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563488" y="4370590"/>
            <a:ext cx="270510" cy="618490"/>
          </a:xfrm>
          <a:custGeom>
            <a:avLst/>
            <a:gdLst/>
            <a:ahLst/>
            <a:cxnLst/>
            <a:rect l="l" t="t" r="r" b="b"/>
            <a:pathLst>
              <a:path w="270510" h="618489">
                <a:moveTo>
                  <a:pt x="135229" y="618384"/>
                </a:moveTo>
                <a:lnTo>
                  <a:pt x="82599" y="594085"/>
                </a:lnTo>
                <a:lnTo>
                  <a:pt x="39614" y="527822"/>
                </a:lnTo>
                <a:lnTo>
                  <a:pt x="23099" y="482062"/>
                </a:lnTo>
                <a:lnTo>
                  <a:pt x="10629" y="429541"/>
                </a:lnTo>
                <a:lnTo>
                  <a:pt x="2748" y="371503"/>
                </a:lnTo>
                <a:lnTo>
                  <a:pt x="0" y="309191"/>
                </a:lnTo>
                <a:lnTo>
                  <a:pt x="2748" y="246877"/>
                </a:lnTo>
                <a:lnTo>
                  <a:pt x="10629" y="188838"/>
                </a:lnTo>
                <a:lnTo>
                  <a:pt x="23099" y="136317"/>
                </a:lnTo>
                <a:lnTo>
                  <a:pt x="39614" y="90558"/>
                </a:lnTo>
                <a:lnTo>
                  <a:pt x="59629" y="52803"/>
                </a:lnTo>
                <a:lnTo>
                  <a:pt x="107981" y="6281"/>
                </a:lnTo>
                <a:lnTo>
                  <a:pt x="135229" y="0"/>
                </a:lnTo>
                <a:lnTo>
                  <a:pt x="162474" y="6281"/>
                </a:lnTo>
                <a:lnTo>
                  <a:pt x="210822" y="52803"/>
                </a:lnTo>
                <a:lnTo>
                  <a:pt x="230836" y="90558"/>
                </a:lnTo>
                <a:lnTo>
                  <a:pt x="247350" y="136317"/>
                </a:lnTo>
                <a:lnTo>
                  <a:pt x="259820" y="188838"/>
                </a:lnTo>
                <a:lnTo>
                  <a:pt x="267701" y="246877"/>
                </a:lnTo>
                <a:lnTo>
                  <a:pt x="270449" y="309191"/>
                </a:lnTo>
                <a:lnTo>
                  <a:pt x="267701" y="371503"/>
                </a:lnTo>
                <a:lnTo>
                  <a:pt x="259820" y="429541"/>
                </a:lnTo>
                <a:lnTo>
                  <a:pt x="247350" y="482062"/>
                </a:lnTo>
                <a:lnTo>
                  <a:pt x="230836" y="527822"/>
                </a:lnTo>
                <a:lnTo>
                  <a:pt x="210822" y="565577"/>
                </a:lnTo>
                <a:lnTo>
                  <a:pt x="162474" y="612102"/>
                </a:lnTo>
                <a:lnTo>
                  <a:pt x="135229" y="618384"/>
                </a:lnTo>
                <a:close/>
              </a:path>
            </a:pathLst>
          </a:custGeom>
          <a:solidFill>
            <a:srgbClr val="C7C7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698714" y="3520303"/>
            <a:ext cx="2637790" cy="2319020"/>
          </a:xfrm>
          <a:custGeom>
            <a:avLst/>
            <a:gdLst/>
            <a:ahLst/>
            <a:cxnLst/>
            <a:rect l="l" t="t" r="r" b="b"/>
            <a:pathLst>
              <a:path w="2637790" h="2319020">
                <a:moveTo>
                  <a:pt x="2130525" y="2318959"/>
                </a:moveTo>
                <a:lnTo>
                  <a:pt x="0" y="2318959"/>
                </a:lnTo>
                <a:lnTo>
                  <a:pt x="28772" y="2317124"/>
                </a:lnTo>
                <a:lnTo>
                  <a:pt x="57124" y="2311683"/>
                </a:lnTo>
                <a:lnTo>
                  <a:pt x="112393" y="2290375"/>
                </a:lnTo>
                <a:lnTo>
                  <a:pt x="165464" y="2255818"/>
                </a:lnTo>
                <a:lnTo>
                  <a:pt x="215995" y="2208797"/>
                </a:lnTo>
                <a:lnTo>
                  <a:pt x="263643" y="2150093"/>
                </a:lnTo>
                <a:lnTo>
                  <a:pt x="286280" y="2116605"/>
                </a:lnTo>
                <a:lnTo>
                  <a:pt x="308067" y="2080490"/>
                </a:lnTo>
                <a:lnTo>
                  <a:pt x="328962" y="2041847"/>
                </a:lnTo>
                <a:lnTo>
                  <a:pt x="348922" y="2000772"/>
                </a:lnTo>
                <a:lnTo>
                  <a:pt x="367905" y="1957364"/>
                </a:lnTo>
                <a:lnTo>
                  <a:pt x="385868" y="1911720"/>
                </a:lnTo>
                <a:lnTo>
                  <a:pt x="402768" y="1863939"/>
                </a:lnTo>
                <a:lnTo>
                  <a:pt x="418561" y="1814119"/>
                </a:lnTo>
                <a:lnTo>
                  <a:pt x="433206" y="1762357"/>
                </a:lnTo>
                <a:lnTo>
                  <a:pt x="446659" y="1708751"/>
                </a:lnTo>
                <a:lnTo>
                  <a:pt x="458878" y="1653399"/>
                </a:lnTo>
                <a:lnTo>
                  <a:pt x="469820" y="1596399"/>
                </a:lnTo>
                <a:lnTo>
                  <a:pt x="479441" y="1537850"/>
                </a:lnTo>
                <a:lnTo>
                  <a:pt x="487700" y="1477847"/>
                </a:lnTo>
                <a:lnTo>
                  <a:pt x="494554" y="1416491"/>
                </a:lnTo>
                <a:lnTo>
                  <a:pt x="499958" y="1353878"/>
                </a:lnTo>
                <a:lnTo>
                  <a:pt x="503872" y="1290106"/>
                </a:lnTo>
                <a:lnTo>
                  <a:pt x="506252" y="1225274"/>
                </a:lnTo>
                <a:lnTo>
                  <a:pt x="507054" y="1159479"/>
                </a:lnTo>
                <a:lnTo>
                  <a:pt x="506252" y="1093682"/>
                </a:lnTo>
                <a:lnTo>
                  <a:pt x="503872" y="1028849"/>
                </a:lnTo>
                <a:lnTo>
                  <a:pt x="499958" y="965076"/>
                </a:lnTo>
                <a:lnTo>
                  <a:pt x="494554" y="902462"/>
                </a:lnTo>
                <a:lnTo>
                  <a:pt x="487700" y="841105"/>
                </a:lnTo>
                <a:lnTo>
                  <a:pt x="479441" y="781102"/>
                </a:lnTo>
                <a:lnTo>
                  <a:pt x="469820" y="722551"/>
                </a:lnTo>
                <a:lnTo>
                  <a:pt x="458878" y="665551"/>
                </a:lnTo>
                <a:lnTo>
                  <a:pt x="446659" y="610200"/>
                </a:lnTo>
                <a:lnTo>
                  <a:pt x="433206" y="556594"/>
                </a:lnTo>
                <a:lnTo>
                  <a:pt x="418561" y="504832"/>
                </a:lnTo>
                <a:lnTo>
                  <a:pt x="402768" y="455012"/>
                </a:lnTo>
                <a:lnTo>
                  <a:pt x="385868" y="407231"/>
                </a:lnTo>
                <a:lnTo>
                  <a:pt x="367905" y="361588"/>
                </a:lnTo>
                <a:lnTo>
                  <a:pt x="348922" y="318180"/>
                </a:lnTo>
                <a:lnTo>
                  <a:pt x="328962" y="277106"/>
                </a:lnTo>
                <a:lnTo>
                  <a:pt x="308067" y="238463"/>
                </a:lnTo>
                <a:lnTo>
                  <a:pt x="286280" y="202349"/>
                </a:lnTo>
                <a:lnTo>
                  <a:pt x="263643" y="168862"/>
                </a:lnTo>
                <a:lnTo>
                  <a:pt x="240201" y="138099"/>
                </a:lnTo>
                <a:lnTo>
                  <a:pt x="191068" y="85140"/>
                </a:lnTo>
                <a:lnTo>
                  <a:pt x="139224" y="44254"/>
                </a:lnTo>
                <a:lnTo>
                  <a:pt x="85011" y="16225"/>
                </a:lnTo>
                <a:lnTo>
                  <a:pt x="28772" y="1835"/>
                </a:lnTo>
                <a:lnTo>
                  <a:pt x="0" y="0"/>
                </a:lnTo>
                <a:lnTo>
                  <a:pt x="2130525" y="0"/>
                </a:lnTo>
                <a:lnTo>
                  <a:pt x="2187656" y="7276"/>
                </a:lnTo>
                <a:lnTo>
                  <a:pt x="2242931" y="28583"/>
                </a:lnTo>
                <a:lnTo>
                  <a:pt x="2296007" y="63139"/>
                </a:lnTo>
                <a:lnTo>
                  <a:pt x="2346542" y="110159"/>
                </a:lnTo>
                <a:lnTo>
                  <a:pt x="2394193" y="168862"/>
                </a:lnTo>
                <a:lnTo>
                  <a:pt x="2416830" y="202349"/>
                </a:lnTo>
                <a:lnTo>
                  <a:pt x="2438618" y="238463"/>
                </a:lnTo>
                <a:lnTo>
                  <a:pt x="2459514" y="277106"/>
                </a:lnTo>
                <a:lnTo>
                  <a:pt x="2479476" y="318180"/>
                </a:lnTo>
                <a:lnTo>
                  <a:pt x="2498459" y="361588"/>
                </a:lnTo>
                <a:lnTo>
                  <a:pt x="2516422" y="407231"/>
                </a:lnTo>
                <a:lnTo>
                  <a:pt x="2533322" y="455012"/>
                </a:lnTo>
                <a:lnTo>
                  <a:pt x="2549116" y="504832"/>
                </a:lnTo>
                <a:lnTo>
                  <a:pt x="2563760" y="556594"/>
                </a:lnTo>
                <a:lnTo>
                  <a:pt x="2577214" y="610200"/>
                </a:lnTo>
                <a:lnTo>
                  <a:pt x="2589433" y="665551"/>
                </a:lnTo>
                <a:lnTo>
                  <a:pt x="2600374" y="722551"/>
                </a:lnTo>
                <a:lnTo>
                  <a:pt x="2609996" y="781102"/>
                </a:lnTo>
                <a:lnTo>
                  <a:pt x="2618254" y="841105"/>
                </a:lnTo>
                <a:lnTo>
                  <a:pt x="2625107" y="902462"/>
                </a:lnTo>
                <a:lnTo>
                  <a:pt x="2630512" y="965076"/>
                </a:lnTo>
                <a:lnTo>
                  <a:pt x="2634426" y="1028849"/>
                </a:lnTo>
                <a:lnTo>
                  <a:pt x="2636805" y="1093682"/>
                </a:lnTo>
                <a:lnTo>
                  <a:pt x="2637608" y="1159479"/>
                </a:lnTo>
                <a:lnTo>
                  <a:pt x="2636805" y="1225274"/>
                </a:lnTo>
                <a:lnTo>
                  <a:pt x="2634426" y="1290106"/>
                </a:lnTo>
                <a:lnTo>
                  <a:pt x="2630512" y="1353878"/>
                </a:lnTo>
                <a:lnTo>
                  <a:pt x="2625107" y="1416491"/>
                </a:lnTo>
                <a:lnTo>
                  <a:pt x="2618254" y="1477847"/>
                </a:lnTo>
                <a:lnTo>
                  <a:pt x="2609996" y="1537850"/>
                </a:lnTo>
                <a:lnTo>
                  <a:pt x="2600374" y="1596399"/>
                </a:lnTo>
                <a:lnTo>
                  <a:pt x="2589433" y="1653399"/>
                </a:lnTo>
                <a:lnTo>
                  <a:pt x="2577214" y="1708751"/>
                </a:lnTo>
                <a:lnTo>
                  <a:pt x="2563760" y="1762357"/>
                </a:lnTo>
                <a:lnTo>
                  <a:pt x="2549116" y="1814119"/>
                </a:lnTo>
                <a:lnTo>
                  <a:pt x="2533322" y="1863939"/>
                </a:lnTo>
                <a:lnTo>
                  <a:pt x="2516422" y="1911720"/>
                </a:lnTo>
                <a:lnTo>
                  <a:pt x="2498459" y="1957364"/>
                </a:lnTo>
                <a:lnTo>
                  <a:pt x="2479476" y="2000772"/>
                </a:lnTo>
                <a:lnTo>
                  <a:pt x="2459514" y="2041847"/>
                </a:lnTo>
                <a:lnTo>
                  <a:pt x="2438618" y="2080490"/>
                </a:lnTo>
                <a:lnTo>
                  <a:pt x="2416830" y="2116605"/>
                </a:lnTo>
                <a:lnTo>
                  <a:pt x="2394193" y="2150093"/>
                </a:lnTo>
                <a:lnTo>
                  <a:pt x="2370749" y="2180856"/>
                </a:lnTo>
                <a:lnTo>
                  <a:pt x="2321613" y="2233817"/>
                </a:lnTo>
                <a:lnTo>
                  <a:pt x="2269765" y="2274703"/>
                </a:lnTo>
                <a:lnTo>
                  <a:pt x="2215547" y="2302734"/>
                </a:lnTo>
                <a:lnTo>
                  <a:pt x="2159301" y="2317124"/>
                </a:lnTo>
                <a:lnTo>
                  <a:pt x="2130525" y="2318959"/>
                </a:lnTo>
                <a:close/>
              </a:path>
            </a:pathLst>
          </a:custGeom>
          <a:solidFill>
            <a:srgbClr val="797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691836" y="3520303"/>
            <a:ext cx="2646680" cy="3713479"/>
          </a:xfrm>
          <a:custGeom>
            <a:avLst/>
            <a:gdLst/>
            <a:ahLst/>
            <a:cxnLst/>
            <a:rect l="l" t="t" r="r" b="b"/>
            <a:pathLst>
              <a:path w="2646679" h="3713479">
                <a:moveTo>
                  <a:pt x="2602554" y="3713127"/>
                </a:moveTo>
                <a:lnTo>
                  <a:pt x="2523719" y="3645678"/>
                </a:lnTo>
                <a:lnTo>
                  <a:pt x="2444950" y="3713127"/>
                </a:lnTo>
                <a:lnTo>
                  <a:pt x="2366330" y="3645678"/>
                </a:lnTo>
                <a:lnTo>
                  <a:pt x="2287561" y="3713127"/>
                </a:lnTo>
                <a:lnTo>
                  <a:pt x="2208792" y="3645678"/>
                </a:lnTo>
                <a:lnTo>
                  <a:pt x="2130050" y="3713127"/>
                </a:lnTo>
                <a:lnTo>
                  <a:pt x="2051272" y="3645678"/>
                </a:lnTo>
                <a:lnTo>
                  <a:pt x="1972596" y="3713127"/>
                </a:lnTo>
                <a:lnTo>
                  <a:pt x="1893827" y="3645678"/>
                </a:lnTo>
                <a:lnTo>
                  <a:pt x="1815179" y="3713127"/>
                </a:lnTo>
                <a:lnTo>
                  <a:pt x="1736437" y="3645678"/>
                </a:lnTo>
                <a:lnTo>
                  <a:pt x="1657789" y="3713127"/>
                </a:lnTo>
                <a:lnTo>
                  <a:pt x="1579178" y="3645678"/>
                </a:lnTo>
                <a:lnTo>
                  <a:pt x="1500539" y="3713127"/>
                </a:lnTo>
                <a:lnTo>
                  <a:pt x="1421854" y="3645678"/>
                </a:lnTo>
                <a:lnTo>
                  <a:pt x="1343308" y="3713127"/>
                </a:lnTo>
                <a:lnTo>
                  <a:pt x="1264790" y="3645678"/>
                </a:lnTo>
                <a:lnTo>
                  <a:pt x="1186207" y="3713127"/>
                </a:lnTo>
                <a:lnTo>
                  <a:pt x="1107531" y="3645678"/>
                </a:lnTo>
                <a:lnTo>
                  <a:pt x="1028855" y="3713127"/>
                </a:lnTo>
                <a:lnTo>
                  <a:pt x="950206" y="3645678"/>
                </a:lnTo>
                <a:lnTo>
                  <a:pt x="871530" y="3713127"/>
                </a:lnTo>
                <a:lnTo>
                  <a:pt x="792854" y="3645678"/>
                </a:lnTo>
                <a:lnTo>
                  <a:pt x="714206" y="3713127"/>
                </a:lnTo>
                <a:lnTo>
                  <a:pt x="635567" y="3645678"/>
                </a:lnTo>
                <a:lnTo>
                  <a:pt x="556854" y="3713127"/>
                </a:lnTo>
                <a:lnTo>
                  <a:pt x="509985" y="3672933"/>
                </a:lnTo>
                <a:lnTo>
                  <a:pt x="509985" y="1304291"/>
                </a:lnTo>
                <a:lnTo>
                  <a:pt x="491154" y="822542"/>
                </a:lnTo>
                <a:lnTo>
                  <a:pt x="416510" y="480652"/>
                </a:lnTo>
                <a:lnTo>
                  <a:pt x="335478" y="276832"/>
                </a:lnTo>
                <a:lnTo>
                  <a:pt x="297484" y="209290"/>
                </a:lnTo>
                <a:lnTo>
                  <a:pt x="253526" y="145690"/>
                </a:lnTo>
                <a:lnTo>
                  <a:pt x="208286" y="96449"/>
                </a:lnTo>
                <a:lnTo>
                  <a:pt x="163374" y="59735"/>
                </a:lnTo>
                <a:lnTo>
                  <a:pt x="120396" y="33718"/>
                </a:lnTo>
                <a:lnTo>
                  <a:pt x="80962" y="16567"/>
                </a:lnTo>
                <a:lnTo>
                  <a:pt x="19155" y="1539"/>
                </a:lnTo>
                <a:lnTo>
                  <a:pt x="0" y="0"/>
                </a:lnTo>
                <a:lnTo>
                  <a:pt x="2175384" y="3555"/>
                </a:lnTo>
                <a:lnTo>
                  <a:pt x="2261162" y="33859"/>
                </a:lnTo>
                <a:lnTo>
                  <a:pt x="2337797" y="97025"/>
                </a:lnTo>
                <a:lnTo>
                  <a:pt x="2392880" y="159517"/>
                </a:lnTo>
                <a:lnTo>
                  <a:pt x="2563533" y="529600"/>
                </a:lnTo>
                <a:lnTo>
                  <a:pt x="2630151" y="880567"/>
                </a:lnTo>
                <a:lnTo>
                  <a:pt x="2646317" y="1154419"/>
                </a:lnTo>
                <a:lnTo>
                  <a:pt x="2644492" y="1264877"/>
                </a:lnTo>
                <a:lnTo>
                  <a:pt x="2644492" y="3677258"/>
                </a:lnTo>
                <a:lnTo>
                  <a:pt x="2602554" y="37131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228410" y="2645214"/>
            <a:ext cx="5107940" cy="5105400"/>
          </a:xfrm>
          <a:custGeom>
            <a:avLst/>
            <a:gdLst/>
            <a:ahLst/>
            <a:cxnLst/>
            <a:rect l="l" t="t" r="r" b="b"/>
            <a:pathLst>
              <a:path w="5107940" h="5105400">
                <a:moveTo>
                  <a:pt x="2841357" y="12699"/>
                </a:moveTo>
                <a:lnTo>
                  <a:pt x="2265966" y="12699"/>
                </a:lnTo>
                <a:lnTo>
                  <a:pt x="2313313" y="0"/>
                </a:lnTo>
                <a:lnTo>
                  <a:pt x="2794010" y="0"/>
                </a:lnTo>
                <a:lnTo>
                  <a:pt x="2841357" y="12699"/>
                </a:lnTo>
                <a:close/>
              </a:path>
              <a:path w="5107940" h="5105400">
                <a:moveTo>
                  <a:pt x="2935264" y="25399"/>
                </a:moveTo>
                <a:lnTo>
                  <a:pt x="2172059" y="25399"/>
                </a:lnTo>
                <a:lnTo>
                  <a:pt x="2218879" y="12699"/>
                </a:lnTo>
                <a:lnTo>
                  <a:pt x="2888445" y="12699"/>
                </a:lnTo>
                <a:lnTo>
                  <a:pt x="2935264" y="25399"/>
                </a:lnTo>
                <a:close/>
              </a:path>
              <a:path w="5107940" h="5105400">
                <a:moveTo>
                  <a:pt x="3074039" y="50799"/>
                </a:moveTo>
                <a:lnTo>
                  <a:pt x="2033285" y="50799"/>
                </a:lnTo>
                <a:lnTo>
                  <a:pt x="2125515" y="25399"/>
                </a:lnTo>
                <a:lnTo>
                  <a:pt x="2981809" y="25399"/>
                </a:lnTo>
                <a:lnTo>
                  <a:pt x="3074039" y="50799"/>
                </a:lnTo>
                <a:close/>
              </a:path>
              <a:path w="5107940" h="5105400">
                <a:moveTo>
                  <a:pt x="3119708" y="5041899"/>
                </a:moveTo>
                <a:lnTo>
                  <a:pt x="1987615" y="5041899"/>
                </a:lnTo>
                <a:lnTo>
                  <a:pt x="1720333" y="4965699"/>
                </a:lnTo>
                <a:lnTo>
                  <a:pt x="1676983" y="4940299"/>
                </a:lnTo>
                <a:lnTo>
                  <a:pt x="1591382" y="4914899"/>
                </a:lnTo>
                <a:lnTo>
                  <a:pt x="1549146" y="4889499"/>
                </a:lnTo>
                <a:lnTo>
                  <a:pt x="1465844" y="4864099"/>
                </a:lnTo>
                <a:lnTo>
                  <a:pt x="1384156" y="4813299"/>
                </a:lnTo>
                <a:lnTo>
                  <a:pt x="1343936" y="4800599"/>
                </a:lnTo>
                <a:lnTo>
                  <a:pt x="1264787" y="4749799"/>
                </a:lnTo>
                <a:lnTo>
                  <a:pt x="1187411" y="4698999"/>
                </a:lnTo>
                <a:lnTo>
                  <a:pt x="1149408" y="4686299"/>
                </a:lnTo>
                <a:lnTo>
                  <a:pt x="1074811" y="4635499"/>
                </a:lnTo>
                <a:lnTo>
                  <a:pt x="1038233" y="4597399"/>
                </a:lnTo>
                <a:lnTo>
                  <a:pt x="966559" y="4546599"/>
                </a:lnTo>
                <a:lnTo>
                  <a:pt x="931478" y="4521199"/>
                </a:lnTo>
                <a:lnTo>
                  <a:pt x="896913" y="4495799"/>
                </a:lnTo>
                <a:lnTo>
                  <a:pt x="862871" y="4457699"/>
                </a:lnTo>
                <a:lnTo>
                  <a:pt x="829359" y="4432299"/>
                </a:lnTo>
                <a:lnTo>
                  <a:pt x="796387" y="4394199"/>
                </a:lnTo>
                <a:lnTo>
                  <a:pt x="763962" y="4368799"/>
                </a:lnTo>
                <a:lnTo>
                  <a:pt x="732091" y="4330699"/>
                </a:lnTo>
                <a:lnTo>
                  <a:pt x="700784" y="4305299"/>
                </a:lnTo>
                <a:lnTo>
                  <a:pt x="670048" y="4267199"/>
                </a:lnTo>
                <a:lnTo>
                  <a:pt x="639890" y="4241799"/>
                </a:lnTo>
                <a:lnTo>
                  <a:pt x="610320" y="4203699"/>
                </a:lnTo>
                <a:lnTo>
                  <a:pt x="581344" y="4165599"/>
                </a:lnTo>
                <a:lnTo>
                  <a:pt x="552972" y="4140199"/>
                </a:lnTo>
                <a:lnTo>
                  <a:pt x="525210" y="4102099"/>
                </a:lnTo>
                <a:lnTo>
                  <a:pt x="498067" y="4063999"/>
                </a:lnTo>
                <a:lnTo>
                  <a:pt x="471551" y="4025899"/>
                </a:lnTo>
                <a:lnTo>
                  <a:pt x="445670" y="3987799"/>
                </a:lnTo>
                <a:lnTo>
                  <a:pt x="420431" y="3949699"/>
                </a:lnTo>
                <a:lnTo>
                  <a:pt x="395844" y="3911599"/>
                </a:lnTo>
                <a:lnTo>
                  <a:pt x="371915" y="3873499"/>
                </a:lnTo>
                <a:lnTo>
                  <a:pt x="348653" y="3835399"/>
                </a:lnTo>
                <a:lnTo>
                  <a:pt x="326066" y="3797299"/>
                </a:lnTo>
                <a:lnTo>
                  <a:pt x="304162" y="3759199"/>
                </a:lnTo>
                <a:lnTo>
                  <a:pt x="282948" y="3721099"/>
                </a:lnTo>
                <a:lnTo>
                  <a:pt x="262433" y="3670299"/>
                </a:lnTo>
                <a:lnTo>
                  <a:pt x="242625" y="3632199"/>
                </a:lnTo>
                <a:lnTo>
                  <a:pt x="223531" y="3594099"/>
                </a:lnTo>
                <a:lnTo>
                  <a:pt x="205160" y="3555999"/>
                </a:lnTo>
                <a:lnTo>
                  <a:pt x="187520" y="3505199"/>
                </a:lnTo>
                <a:lnTo>
                  <a:pt x="170619" y="3467099"/>
                </a:lnTo>
                <a:lnTo>
                  <a:pt x="154464" y="3428999"/>
                </a:lnTo>
                <a:lnTo>
                  <a:pt x="139063" y="3378199"/>
                </a:lnTo>
                <a:lnTo>
                  <a:pt x="124426" y="3340099"/>
                </a:lnTo>
                <a:lnTo>
                  <a:pt x="110558" y="3289299"/>
                </a:lnTo>
                <a:lnTo>
                  <a:pt x="97470" y="3251199"/>
                </a:lnTo>
                <a:lnTo>
                  <a:pt x="85168" y="3200399"/>
                </a:lnTo>
                <a:lnTo>
                  <a:pt x="73660" y="3162299"/>
                </a:lnTo>
                <a:lnTo>
                  <a:pt x="62955" y="3111499"/>
                </a:lnTo>
                <a:lnTo>
                  <a:pt x="53061" y="3073399"/>
                </a:lnTo>
                <a:lnTo>
                  <a:pt x="43985" y="3022599"/>
                </a:lnTo>
                <a:lnTo>
                  <a:pt x="35736" y="2971799"/>
                </a:lnTo>
                <a:lnTo>
                  <a:pt x="28321" y="2933699"/>
                </a:lnTo>
                <a:lnTo>
                  <a:pt x="21748" y="2882899"/>
                </a:lnTo>
                <a:lnTo>
                  <a:pt x="16026" y="2832099"/>
                </a:lnTo>
                <a:lnTo>
                  <a:pt x="11162" y="2793999"/>
                </a:lnTo>
                <a:lnTo>
                  <a:pt x="7165" y="2743199"/>
                </a:lnTo>
                <a:lnTo>
                  <a:pt x="4042" y="2692399"/>
                </a:lnTo>
                <a:lnTo>
                  <a:pt x="1802" y="2641599"/>
                </a:lnTo>
                <a:lnTo>
                  <a:pt x="451" y="2590799"/>
                </a:lnTo>
                <a:lnTo>
                  <a:pt x="0" y="2552699"/>
                </a:lnTo>
                <a:lnTo>
                  <a:pt x="451" y="2501899"/>
                </a:lnTo>
                <a:lnTo>
                  <a:pt x="1802" y="2451099"/>
                </a:lnTo>
                <a:lnTo>
                  <a:pt x="4042" y="2400299"/>
                </a:lnTo>
                <a:lnTo>
                  <a:pt x="7165" y="2349499"/>
                </a:lnTo>
                <a:lnTo>
                  <a:pt x="11162" y="2311399"/>
                </a:lnTo>
                <a:lnTo>
                  <a:pt x="16026" y="2260599"/>
                </a:lnTo>
                <a:lnTo>
                  <a:pt x="21748" y="2209799"/>
                </a:lnTo>
                <a:lnTo>
                  <a:pt x="28321" y="2171699"/>
                </a:lnTo>
                <a:lnTo>
                  <a:pt x="35736" y="2120899"/>
                </a:lnTo>
                <a:lnTo>
                  <a:pt x="43985" y="2070099"/>
                </a:lnTo>
                <a:lnTo>
                  <a:pt x="53061" y="2031999"/>
                </a:lnTo>
                <a:lnTo>
                  <a:pt x="62955" y="1981199"/>
                </a:lnTo>
                <a:lnTo>
                  <a:pt x="73660" y="1930399"/>
                </a:lnTo>
                <a:lnTo>
                  <a:pt x="85168" y="1892299"/>
                </a:lnTo>
                <a:lnTo>
                  <a:pt x="97470" y="1841499"/>
                </a:lnTo>
                <a:lnTo>
                  <a:pt x="110558" y="1803399"/>
                </a:lnTo>
                <a:lnTo>
                  <a:pt x="124426" y="1752599"/>
                </a:lnTo>
                <a:lnTo>
                  <a:pt x="139063" y="1714499"/>
                </a:lnTo>
                <a:lnTo>
                  <a:pt x="154464" y="1676399"/>
                </a:lnTo>
                <a:lnTo>
                  <a:pt x="170619" y="1625599"/>
                </a:lnTo>
                <a:lnTo>
                  <a:pt x="187520" y="1587499"/>
                </a:lnTo>
                <a:lnTo>
                  <a:pt x="205160" y="1536699"/>
                </a:lnTo>
                <a:lnTo>
                  <a:pt x="223531" y="1498599"/>
                </a:lnTo>
                <a:lnTo>
                  <a:pt x="242625" y="1460499"/>
                </a:lnTo>
                <a:lnTo>
                  <a:pt x="262433" y="1422399"/>
                </a:lnTo>
                <a:lnTo>
                  <a:pt x="282948" y="1371599"/>
                </a:lnTo>
                <a:lnTo>
                  <a:pt x="304162" y="1333499"/>
                </a:lnTo>
                <a:lnTo>
                  <a:pt x="326066" y="1295399"/>
                </a:lnTo>
                <a:lnTo>
                  <a:pt x="348653" y="1257299"/>
                </a:lnTo>
                <a:lnTo>
                  <a:pt x="371915" y="1219199"/>
                </a:lnTo>
                <a:lnTo>
                  <a:pt x="395844" y="1181099"/>
                </a:lnTo>
                <a:lnTo>
                  <a:pt x="420431" y="1142999"/>
                </a:lnTo>
                <a:lnTo>
                  <a:pt x="445670" y="1104899"/>
                </a:lnTo>
                <a:lnTo>
                  <a:pt x="471551" y="1066799"/>
                </a:lnTo>
                <a:lnTo>
                  <a:pt x="498067" y="1028699"/>
                </a:lnTo>
                <a:lnTo>
                  <a:pt x="525210" y="990599"/>
                </a:lnTo>
                <a:lnTo>
                  <a:pt x="552972" y="965199"/>
                </a:lnTo>
                <a:lnTo>
                  <a:pt x="581344" y="927099"/>
                </a:lnTo>
                <a:lnTo>
                  <a:pt x="610320" y="888999"/>
                </a:lnTo>
                <a:lnTo>
                  <a:pt x="639890" y="850899"/>
                </a:lnTo>
                <a:lnTo>
                  <a:pt x="670048" y="825499"/>
                </a:lnTo>
                <a:lnTo>
                  <a:pt x="700784" y="787399"/>
                </a:lnTo>
                <a:lnTo>
                  <a:pt x="732091" y="761999"/>
                </a:lnTo>
                <a:lnTo>
                  <a:pt x="763962" y="723899"/>
                </a:lnTo>
                <a:lnTo>
                  <a:pt x="796387" y="698499"/>
                </a:lnTo>
                <a:lnTo>
                  <a:pt x="829359" y="660399"/>
                </a:lnTo>
                <a:lnTo>
                  <a:pt x="862871" y="634999"/>
                </a:lnTo>
                <a:lnTo>
                  <a:pt x="896913" y="609599"/>
                </a:lnTo>
                <a:lnTo>
                  <a:pt x="931478" y="571499"/>
                </a:lnTo>
                <a:lnTo>
                  <a:pt x="966559" y="546099"/>
                </a:lnTo>
                <a:lnTo>
                  <a:pt x="1038233" y="495299"/>
                </a:lnTo>
                <a:lnTo>
                  <a:pt x="1111872" y="444499"/>
                </a:lnTo>
                <a:lnTo>
                  <a:pt x="1187411" y="393699"/>
                </a:lnTo>
                <a:lnTo>
                  <a:pt x="1264787" y="342899"/>
                </a:lnTo>
                <a:lnTo>
                  <a:pt x="1343936" y="292099"/>
                </a:lnTo>
                <a:lnTo>
                  <a:pt x="1384156" y="279399"/>
                </a:lnTo>
                <a:lnTo>
                  <a:pt x="1424794" y="253999"/>
                </a:lnTo>
                <a:lnTo>
                  <a:pt x="1465844" y="241299"/>
                </a:lnTo>
                <a:lnTo>
                  <a:pt x="1507297" y="215899"/>
                </a:lnTo>
                <a:lnTo>
                  <a:pt x="1549146" y="203199"/>
                </a:lnTo>
                <a:lnTo>
                  <a:pt x="1591382" y="177799"/>
                </a:lnTo>
                <a:lnTo>
                  <a:pt x="1676983" y="152399"/>
                </a:lnTo>
                <a:lnTo>
                  <a:pt x="1720333" y="126999"/>
                </a:lnTo>
                <a:lnTo>
                  <a:pt x="1987615" y="50799"/>
                </a:lnTo>
                <a:lnTo>
                  <a:pt x="3119708" y="50799"/>
                </a:lnTo>
                <a:lnTo>
                  <a:pt x="3386991" y="126999"/>
                </a:lnTo>
                <a:lnTo>
                  <a:pt x="3430341" y="152399"/>
                </a:lnTo>
                <a:lnTo>
                  <a:pt x="3515942" y="177799"/>
                </a:lnTo>
                <a:lnTo>
                  <a:pt x="3558178" y="203199"/>
                </a:lnTo>
                <a:lnTo>
                  <a:pt x="3600026" y="215899"/>
                </a:lnTo>
                <a:lnTo>
                  <a:pt x="3641479" y="241299"/>
                </a:lnTo>
                <a:lnTo>
                  <a:pt x="3682529" y="253999"/>
                </a:lnTo>
                <a:lnTo>
                  <a:pt x="3723168" y="279399"/>
                </a:lnTo>
                <a:lnTo>
                  <a:pt x="3763387" y="292099"/>
                </a:lnTo>
                <a:lnTo>
                  <a:pt x="3842536" y="342899"/>
                </a:lnTo>
                <a:lnTo>
                  <a:pt x="3919912" y="393699"/>
                </a:lnTo>
                <a:lnTo>
                  <a:pt x="3995452" y="444499"/>
                </a:lnTo>
                <a:lnTo>
                  <a:pt x="4069090" y="495299"/>
                </a:lnTo>
                <a:lnTo>
                  <a:pt x="4140765" y="546099"/>
                </a:lnTo>
                <a:lnTo>
                  <a:pt x="4175845" y="571499"/>
                </a:lnTo>
                <a:lnTo>
                  <a:pt x="4210411" y="609599"/>
                </a:lnTo>
                <a:lnTo>
                  <a:pt x="4244453" y="634999"/>
                </a:lnTo>
                <a:lnTo>
                  <a:pt x="4277964" y="660399"/>
                </a:lnTo>
                <a:lnTo>
                  <a:pt x="4310937" y="698499"/>
                </a:lnTo>
                <a:lnTo>
                  <a:pt x="2501853" y="698499"/>
                </a:lnTo>
                <a:lnTo>
                  <a:pt x="2450410" y="711199"/>
                </a:lnTo>
                <a:lnTo>
                  <a:pt x="2348687" y="711199"/>
                </a:lnTo>
                <a:lnTo>
                  <a:pt x="2298444" y="723899"/>
                </a:lnTo>
                <a:lnTo>
                  <a:pt x="2248636" y="723899"/>
                </a:lnTo>
                <a:lnTo>
                  <a:pt x="1959910" y="800099"/>
                </a:lnTo>
                <a:lnTo>
                  <a:pt x="1913640" y="812799"/>
                </a:lnTo>
                <a:lnTo>
                  <a:pt x="1867946" y="838199"/>
                </a:lnTo>
                <a:lnTo>
                  <a:pt x="1822845" y="850899"/>
                </a:lnTo>
                <a:lnTo>
                  <a:pt x="1734492" y="901699"/>
                </a:lnTo>
                <a:lnTo>
                  <a:pt x="1691276" y="914399"/>
                </a:lnTo>
                <a:lnTo>
                  <a:pt x="1606851" y="965199"/>
                </a:lnTo>
                <a:lnTo>
                  <a:pt x="1565678" y="990599"/>
                </a:lnTo>
                <a:lnTo>
                  <a:pt x="2137986" y="1562099"/>
                </a:lnTo>
                <a:lnTo>
                  <a:pt x="998198" y="1562099"/>
                </a:lnTo>
                <a:lnTo>
                  <a:pt x="972710" y="1600199"/>
                </a:lnTo>
                <a:lnTo>
                  <a:pt x="948265" y="1638299"/>
                </a:lnTo>
                <a:lnTo>
                  <a:pt x="924885" y="1689099"/>
                </a:lnTo>
                <a:lnTo>
                  <a:pt x="902589" y="1727199"/>
                </a:lnTo>
                <a:lnTo>
                  <a:pt x="881398" y="1777999"/>
                </a:lnTo>
                <a:lnTo>
                  <a:pt x="861333" y="1816099"/>
                </a:lnTo>
                <a:lnTo>
                  <a:pt x="842414" y="1866899"/>
                </a:lnTo>
                <a:lnTo>
                  <a:pt x="824661" y="1904999"/>
                </a:lnTo>
                <a:lnTo>
                  <a:pt x="808095" y="1955799"/>
                </a:lnTo>
                <a:lnTo>
                  <a:pt x="792737" y="2006599"/>
                </a:lnTo>
                <a:lnTo>
                  <a:pt x="778606" y="2044699"/>
                </a:lnTo>
                <a:lnTo>
                  <a:pt x="765724" y="2095499"/>
                </a:lnTo>
                <a:lnTo>
                  <a:pt x="754111" y="2146299"/>
                </a:lnTo>
                <a:lnTo>
                  <a:pt x="743788" y="2197099"/>
                </a:lnTo>
                <a:lnTo>
                  <a:pt x="734774" y="2247899"/>
                </a:lnTo>
                <a:lnTo>
                  <a:pt x="727091" y="2285999"/>
                </a:lnTo>
                <a:lnTo>
                  <a:pt x="720759" y="2336799"/>
                </a:lnTo>
                <a:lnTo>
                  <a:pt x="715798" y="2387599"/>
                </a:lnTo>
                <a:lnTo>
                  <a:pt x="712230" y="2438399"/>
                </a:lnTo>
                <a:lnTo>
                  <a:pt x="710073" y="2489199"/>
                </a:lnTo>
                <a:lnTo>
                  <a:pt x="709350" y="2552699"/>
                </a:lnTo>
                <a:lnTo>
                  <a:pt x="709972" y="2590799"/>
                </a:lnTo>
                <a:lnTo>
                  <a:pt x="711827" y="2641599"/>
                </a:lnTo>
                <a:lnTo>
                  <a:pt x="714900" y="2692399"/>
                </a:lnTo>
                <a:lnTo>
                  <a:pt x="719175" y="2743199"/>
                </a:lnTo>
                <a:lnTo>
                  <a:pt x="724639" y="2781299"/>
                </a:lnTo>
                <a:lnTo>
                  <a:pt x="731275" y="2832099"/>
                </a:lnTo>
                <a:lnTo>
                  <a:pt x="739068" y="2882899"/>
                </a:lnTo>
                <a:lnTo>
                  <a:pt x="748003" y="2920999"/>
                </a:lnTo>
                <a:lnTo>
                  <a:pt x="758065" y="2971799"/>
                </a:lnTo>
                <a:lnTo>
                  <a:pt x="769239" y="3009899"/>
                </a:lnTo>
                <a:lnTo>
                  <a:pt x="781509" y="3060699"/>
                </a:lnTo>
                <a:lnTo>
                  <a:pt x="794860" y="3098799"/>
                </a:lnTo>
                <a:lnTo>
                  <a:pt x="809278" y="3149599"/>
                </a:lnTo>
                <a:lnTo>
                  <a:pt x="824746" y="3187699"/>
                </a:lnTo>
                <a:lnTo>
                  <a:pt x="841251" y="3238499"/>
                </a:lnTo>
                <a:lnTo>
                  <a:pt x="858775" y="3276599"/>
                </a:lnTo>
                <a:lnTo>
                  <a:pt x="877305" y="3314699"/>
                </a:lnTo>
                <a:lnTo>
                  <a:pt x="896826" y="3352799"/>
                </a:lnTo>
                <a:lnTo>
                  <a:pt x="917321" y="3403599"/>
                </a:lnTo>
                <a:lnTo>
                  <a:pt x="938775" y="3441699"/>
                </a:lnTo>
                <a:lnTo>
                  <a:pt x="961175" y="3479799"/>
                </a:lnTo>
                <a:lnTo>
                  <a:pt x="984504" y="3517899"/>
                </a:lnTo>
                <a:lnTo>
                  <a:pt x="1008747" y="3555999"/>
                </a:lnTo>
                <a:lnTo>
                  <a:pt x="1033888" y="3594099"/>
                </a:lnTo>
                <a:lnTo>
                  <a:pt x="1059914" y="3632199"/>
                </a:lnTo>
                <a:lnTo>
                  <a:pt x="1086808" y="3670299"/>
                </a:lnTo>
                <a:lnTo>
                  <a:pt x="1114556" y="3695699"/>
                </a:lnTo>
                <a:lnTo>
                  <a:pt x="1143142" y="3733799"/>
                </a:lnTo>
                <a:lnTo>
                  <a:pt x="1172551" y="3771899"/>
                </a:lnTo>
                <a:lnTo>
                  <a:pt x="1202767" y="3797299"/>
                </a:lnTo>
                <a:lnTo>
                  <a:pt x="1233777" y="3835399"/>
                </a:lnTo>
                <a:lnTo>
                  <a:pt x="1265563" y="3873499"/>
                </a:lnTo>
                <a:lnTo>
                  <a:pt x="1298112" y="3898899"/>
                </a:lnTo>
                <a:lnTo>
                  <a:pt x="1331408" y="3924299"/>
                </a:lnTo>
                <a:lnTo>
                  <a:pt x="1365436" y="3962399"/>
                </a:lnTo>
                <a:lnTo>
                  <a:pt x="1400181" y="3987799"/>
                </a:lnTo>
                <a:lnTo>
                  <a:pt x="1435627" y="4013199"/>
                </a:lnTo>
                <a:lnTo>
                  <a:pt x="1471759" y="4038599"/>
                </a:lnTo>
                <a:lnTo>
                  <a:pt x="1508562" y="4063999"/>
                </a:lnTo>
                <a:lnTo>
                  <a:pt x="1546021" y="4089399"/>
                </a:lnTo>
                <a:lnTo>
                  <a:pt x="1584121" y="4114799"/>
                </a:lnTo>
                <a:lnTo>
                  <a:pt x="1622847" y="4140199"/>
                </a:lnTo>
                <a:lnTo>
                  <a:pt x="1662182" y="4165599"/>
                </a:lnTo>
                <a:lnTo>
                  <a:pt x="1702113" y="4178299"/>
                </a:lnTo>
                <a:lnTo>
                  <a:pt x="1783699" y="4229099"/>
                </a:lnTo>
                <a:lnTo>
                  <a:pt x="1867483" y="4254499"/>
                </a:lnTo>
                <a:lnTo>
                  <a:pt x="1910162" y="4279899"/>
                </a:lnTo>
                <a:lnTo>
                  <a:pt x="2176284" y="4356099"/>
                </a:lnTo>
                <a:lnTo>
                  <a:pt x="2222171" y="4356099"/>
                </a:lnTo>
                <a:lnTo>
                  <a:pt x="2315122" y="4381499"/>
                </a:lnTo>
                <a:lnTo>
                  <a:pt x="2409543" y="4381499"/>
                </a:lnTo>
                <a:lnTo>
                  <a:pt x="2457266" y="4394199"/>
                </a:lnTo>
                <a:lnTo>
                  <a:pt x="4310937" y="4394199"/>
                </a:lnTo>
                <a:lnTo>
                  <a:pt x="4277964" y="4432299"/>
                </a:lnTo>
                <a:lnTo>
                  <a:pt x="4244453" y="4457699"/>
                </a:lnTo>
                <a:lnTo>
                  <a:pt x="4210411" y="4495799"/>
                </a:lnTo>
                <a:lnTo>
                  <a:pt x="4175845" y="4521199"/>
                </a:lnTo>
                <a:lnTo>
                  <a:pt x="4140765" y="4546599"/>
                </a:lnTo>
                <a:lnTo>
                  <a:pt x="4069090" y="4597399"/>
                </a:lnTo>
                <a:lnTo>
                  <a:pt x="4032513" y="4635499"/>
                </a:lnTo>
                <a:lnTo>
                  <a:pt x="3957916" y="4686299"/>
                </a:lnTo>
                <a:lnTo>
                  <a:pt x="3919912" y="4698999"/>
                </a:lnTo>
                <a:lnTo>
                  <a:pt x="3842536" y="4749799"/>
                </a:lnTo>
                <a:lnTo>
                  <a:pt x="3763387" y="4800599"/>
                </a:lnTo>
                <a:lnTo>
                  <a:pt x="3723168" y="4813299"/>
                </a:lnTo>
                <a:lnTo>
                  <a:pt x="3641479" y="4864099"/>
                </a:lnTo>
                <a:lnTo>
                  <a:pt x="3558178" y="4889499"/>
                </a:lnTo>
                <a:lnTo>
                  <a:pt x="3515942" y="4914899"/>
                </a:lnTo>
                <a:lnTo>
                  <a:pt x="3430341" y="4940299"/>
                </a:lnTo>
                <a:lnTo>
                  <a:pt x="3386991" y="4965699"/>
                </a:lnTo>
                <a:lnTo>
                  <a:pt x="3119708" y="5041899"/>
                </a:lnTo>
                <a:close/>
              </a:path>
              <a:path w="5107940" h="5105400">
                <a:moveTo>
                  <a:pt x="4910983" y="3530599"/>
                </a:moveTo>
                <a:lnTo>
                  <a:pt x="4109268" y="3530599"/>
                </a:lnTo>
                <a:lnTo>
                  <a:pt x="4134736" y="3492499"/>
                </a:lnTo>
                <a:lnTo>
                  <a:pt x="4159163" y="3454399"/>
                </a:lnTo>
                <a:lnTo>
                  <a:pt x="4182528" y="3403599"/>
                </a:lnTo>
                <a:lnTo>
                  <a:pt x="4204809" y="3365499"/>
                </a:lnTo>
                <a:lnTo>
                  <a:pt x="4225988" y="3327399"/>
                </a:lnTo>
                <a:lnTo>
                  <a:pt x="4246042" y="3276599"/>
                </a:lnTo>
                <a:lnTo>
                  <a:pt x="4264952" y="3238499"/>
                </a:lnTo>
                <a:lnTo>
                  <a:pt x="4282696" y="3187699"/>
                </a:lnTo>
                <a:lnTo>
                  <a:pt x="4299255" y="3136899"/>
                </a:lnTo>
                <a:lnTo>
                  <a:pt x="4314607" y="3098799"/>
                </a:lnTo>
                <a:lnTo>
                  <a:pt x="4328733" y="3047999"/>
                </a:lnTo>
                <a:lnTo>
                  <a:pt x="4341610" y="2997199"/>
                </a:lnTo>
                <a:lnTo>
                  <a:pt x="4353220" y="2946399"/>
                </a:lnTo>
                <a:lnTo>
                  <a:pt x="4363541" y="2895599"/>
                </a:lnTo>
                <a:lnTo>
                  <a:pt x="4372553" y="2857499"/>
                </a:lnTo>
                <a:lnTo>
                  <a:pt x="4380234" y="2806699"/>
                </a:lnTo>
                <a:lnTo>
                  <a:pt x="4386565" y="2755899"/>
                </a:lnTo>
                <a:lnTo>
                  <a:pt x="4391526" y="2705099"/>
                </a:lnTo>
                <a:lnTo>
                  <a:pt x="4395094" y="2654299"/>
                </a:lnTo>
                <a:lnTo>
                  <a:pt x="4397250" y="2603499"/>
                </a:lnTo>
                <a:lnTo>
                  <a:pt x="4397973" y="2552699"/>
                </a:lnTo>
                <a:lnTo>
                  <a:pt x="4397352" y="2501899"/>
                </a:lnTo>
                <a:lnTo>
                  <a:pt x="4395497" y="2451099"/>
                </a:lnTo>
                <a:lnTo>
                  <a:pt x="4392425" y="2400299"/>
                </a:lnTo>
                <a:lnTo>
                  <a:pt x="4388150" y="2349499"/>
                </a:lnTo>
                <a:lnTo>
                  <a:pt x="4382687" y="2311399"/>
                </a:lnTo>
                <a:lnTo>
                  <a:pt x="4376052" y="2260599"/>
                </a:lnTo>
                <a:lnTo>
                  <a:pt x="4368261" y="2209799"/>
                </a:lnTo>
                <a:lnTo>
                  <a:pt x="4359327" y="2171699"/>
                </a:lnTo>
                <a:lnTo>
                  <a:pt x="4349266" y="2120899"/>
                </a:lnTo>
                <a:lnTo>
                  <a:pt x="4338094" y="2082799"/>
                </a:lnTo>
                <a:lnTo>
                  <a:pt x="4325825" y="2031999"/>
                </a:lnTo>
                <a:lnTo>
                  <a:pt x="4312476" y="1993899"/>
                </a:lnTo>
                <a:lnTo>
                  <a:pt x="4298060" y="1943099"/>
                </a:lnTo>
                <a:lnTo>
                  <a:pt x="4282594" y="1904999"/>
                </a:lnTo>
                <a:lnTo>
                  <a:pt x="4266091" y="1866899"/>
                </a:lnTo>
                <a:lnTo>
                  <a:pt x="4248569" y="1816099"/>
                </a:lnTo>
                <a:lnTo>
                  <a:pt x="4230041" y="1777999"/>
                </a:lnTo>
                <a:lnTo>
                  <a:pt x="4210523" y="1739899"/>
                </a:lnTo>
                <a:lnTo>
                  <a:pt x="4190030" y="1701799"/>
                </a:lnTo>
                <a:lnTo>
                  <a:pt x="4168577" y="1650999"/>
                </a:lnTo>
                <a:lnTo>
                  <a:pt x="4146180" y="1612899"/>
                </a:lnTo>
                <a:lnTo>
                  <a:pt x="4122854" y="1574799"/>
                </a:lnTo>
                <a:lnTo>
                  <a:pt x="4098613" y="1536699"/>
                </a:lnTo>
                <a:lnTo>
                  <a:pt x="4073473" y="1498599"/>
                </a:lnTo>
                <a:lnTo>
                  <a:pt x="4047450" y="1460499"/>
                </a:lnTo>
                <a:lnTo>
                  <a:pt x="4020558" y="1435099"/>
                </a:lnTo>
                <a:lnTo>
                  <a:pt x="3992812" y="1396999"/>
                </a:lnTo>
                <a:lnTo>
                  <a:pt x="3964228" y="1358899"/>
                </a:lnTo>
                <a:lnTo>
                  <a:pt x="3934822" y="1320799"/>
                </a:lnTo>
                <a:lnTo>
                  <a:pt x="3904607" y="1295399"/>
                </a:lnTo>
                <a:lnTo>
                  <a:pt x="3873599" y="1257299"/>
                </a:lnTo>
                <a:lnTo>
                  <a:pt x="3841814" y="1231899"/>
                </a:lnTo>
                <a:lnTo>
                  <a:pt x="3809267" y="1193799"/>
                </a:lnTo>
                <a:lnTo>
                  <a:pt x="3775972" y="1168399"/>
                </a:lnTo>
                <a:lnTo>
                  <a:pt x="3741946" y="1142999"/>
                </a:lnTo>
                <a:lnTo>
                  <a:pt x="3707203" y="1104899"/>
                </a:lnTo>
                <a:lnTo>
                  <a:pt x="3671758" y="1079499"/>
                </a:lnTo>
                <a:lnTo>
                  <a:pt x="3635626" y="1054099"/>
                </a:lnTo>
                <a:lnTo>
                  <a:pt x="3598824" y="1028699"/>
                </a:lnTo>
                <a:lnTo>
                  <a:pt x="3561365" y="1003299"/>
                </a:lnTo>
                <a:lnTo>
                  <a:pt x="3523265" y="977899"/>
                </a:lnTo>
                <a:lnTo>
                  <a:pt x="3484540" y="952499"/>
                </a:lnTo>
                <a:lnTo>
                  <a:pt x="3445204" y="927099"/>
                </a:lnTo>
                <a:lnTo>
                  <a:pt x="3405273" y="914399"/>
                </a:lnTo>
                <a:lnTo>
                  <a:pt x="3364762" y="888999"/>
                </a:lnTo>
                <a:lnTo>
                  <a:pt x="3323686" y="876299"/>
                </a:lnTo>
                <a:lnTo>
                  <a:pt x="3282060" y="850899"/>
                </a:lnTo>
                <a:lnTo>
                  <a:pt x="3239899" y="838199"/>
                </a:lnTo>
                <a:lnTo>
                  <a:pt x="3197219" y="812799"/>
                </a:lnTo>
                <a:lnTo>
                  <a:pt x="2931081" y="736599"/>
                </a:lnTo>
                <a:lnTo>
                  <a:pt x="2885190" y="736599"/>
                </a:lnTo>
                <a:lnTo>
                  <a:pt x="2838902" y="723899"/>
                </a:lnTo>
                <a:lnTo>
                  <a:pt x="2792230" y="723899"/>
                </a:lnTo>
                <a:lnTo>
                  <a:pt x="2745191" y="711199"/>
                </a:lnTo>
                <a:lnTo>
                  <a:pt x="2650070" y="711199"/>
                </a:lnTo>
                <a:lnTo>
                  <a:pt x="2602020" y="698499"/>
                </a:lnTo>
                <a:lnTo>
                  <a:pt x="4310937" y="698499"/>
                </a:lnTo>
                <a:lnTo>
                  <a:pt x="4343362" y="723899"/>
                </a:lnTo>
                <a:lnTo>
                  <a:pt x="4375232" y="761999"/>
                </a:lnTo>
                <a:lnTo>
                  <a:pt x="4406540" y="787399"/>
                </a:lnTo>
                <a:lnTo>
                  <a:pt x="4437276" y="825499"/>
                </a:lnTo>
                <a:lnTo>
                  <a:pt x="4467433" y="850899"/>
                </a:lnTo>
                <a:lnTo>
                  <a:pt x="4497004" y="888999"/>
                </a:lnTo>
                <a:lnTo>
                  <a:pt x="4525979" y="927099"/>
                </a:lnTo>
                <a:lnTo>
                  <a:pt x="4554352" y="965199"/>
                </a:lnTo>
                <a:lnTo>
                  <a:pt x="4582114" y="990599"/>
                </a:lnTo>
                <a:lnTo>
                  <a:pt x="4609257" y="1028699"/>
                </a:lnTo>
                <a:lnTo>
                  <a:pt x="4635773" y="1066799"/>
                </a:lnTo>
                <a:lnTo>
                  <a:pt x="4661654" y="1104899"/>
                </a:lnTo>
                <a:lnTo>
                  <a:pt x="4686892" y="1142999"/>
                </a:lnTo>
                <a:lnTo>
                  <a:pt x="4711480" y="1181099"/>
                </a:lnTo>
                <a:lnTo>
                  <a:pt x="4735408" y="1219199"/>
                </a:lnTo>
                <a:lnTo>
                  <a:pt x="4758670" y="1257299"/>
                </a:lnTo>
                <a:lnTo>
                  <a:pt x="4781258" y="1295399"/>
                </a:lnTo>
                <a:lnTo>
                  <a:pt x="4803162" y="1333499"/>
                </a:lnTo>
                <a:lnTo>
                  <a:pt x="4824376" y="1371599"/>
                </a:lnTo>
                <a:lnTo>
                  <a:pt x="4844891" y="1422399"/>
                </a:lnTo>
                <a:lnTo>
                  <a:pt x="4864699" y="1460499"/>
                </a:lnTo>
                <a:lnTo>
                  <a:pt x="4883792" y="1498599"/>
                </a:lnTo>
                <a:lnTo>
                  <a:pt x="4902163" y="1536699"/>
                </a:lnTo>
                <a:lnTo>
                  <a:pt x="4919803" y="1587499"/>
                </a:lnTo>
                <a:lnTo>
                  <a:pt x="4936705" y="1625599"/>
                </a:lnTo>
                <a:lnTo>
                  <a:pt x="4952860" y="1676399"/>
                </a:lnTo>
                <a:lnTo>
                  <a:pt x="4968260" y="1714499"/>
                </a:lnTo>
                <a:lnTo>
                  <a:pt x="4982898" y="1752599"/>
                </a:lnTo>
                <a:lnTo>
                  <a:pt x="4996765" y="1803399"/>
                </a:lnTo>
                <a:lnTo>
                  <a:pt x="5009854" y="1841499"/>
                </a:lnTo>
                <a:lnTo>
                  <a:pt x="5022156" y="1892299"/>
                </a:lnTo>
                <a:lnTo>
                  <a:pt x="5033663" y="1930399"/>
                </a:lnTo>
                <a:lnTo>
                  <a:pt x="5044368" y="1981199"/>
                </a:lnTo>
                <a:lnTo>
                  <a:pt x="5054263" y="2031999"/>
                </a:lnTo>
                <a:lnTo>
                  <a:pt x="5063339" y="2070099"/>
                </a:lnTo>
                <a:lnTo>
                  <a:pt x="5071588" y="2120899"/>
                </a:lnTo>
                <a:lnTo>
                  <a:pt x="5079003" y="2171699"/>
                </a:lnTo>
                <a:lnTo>
                  <a:pt x="5085576" y="2209799"/>
                </a:lnTo>
                <a:lnTo>
                  <a:pt x="5091298" y="2260599"/>
                </a:lnTo>
                <a:lnTo>
                  <a:pt x="5096161" y="2311399"/>
                </a:lnTo>
                <a:lnTo>
                  <a:pt x="5100159" y="2349499"/>
                </a:lnTo>
                <a:lnTo>
                  <a:pt x="5103282" y="2400299"/>
                </a:lnTo>
                <a:lnTo>
                  <a:pt x="5105522" y="2451099"/>
                </a:lnTo>
                <a:lnTo>
                  <a:pt x="5106872" y="2501899"/>
                </a:lnTo>
                <a:lnTo>
                  <a:pt x="5107324" y="2552699"/>
                </a:lnTo>
                <a:lnTo>
                  <a:pt x="5106872" y="2590799"/>
                </a:lnTo>
                <a:lnTo>
                  <a:pt x="5105522" y="2641599"/>
                </a:lnTo>
                <a:lnTo>
                  <a:pt x="5103282" y="2692399"/>
                </a:lnTo>
                <a:lnTo>
                  <a:pt x="5100159" y="2743199"/>
                </a:lnTo>
                <a:lnTo>
                  <a:pt x="5096161" y="2793999"/>
                </a:lnTo>
                <a:lnTo>
                  <a:pt x="5091298" y="2832099"/>
                </a:lnTo>
                <a:lnTo>
                  <a:pt x="5085576" y="2882899"/>
                </a:lnTo>
                <a:lnTo>
                  <a:pt x="5079003" y="2933699"/>
                </a:lnTo>
                <a:lnTo>
                  <a:pt x="5071588" y="2971799"/>
                </a:lnTo>
                <a:lnTo>
                  <a:pt x="5063339" y="3022599"/>
                </a:lnTo>
                <a:lnTo>
                  <a:pt x="5054263" y="3073399"/>
                </a:lnTo>
                <a:lnTo>
                  <a:pt x="5044368" y="3111499"/>
                </a:lnTo>
                <a:lnTo>
                  <a:pt x="5033663" y="3162299"/>
                </a:lnTo>
                <a:lnTo>
                  <a:pt x="5022156" y="3200399"/>
                </a:lnTo>
                <a:lnTo>
                  <a:pt x="5009854" y="3251199"/>
                </a:lnTo>
                <a:lnTo>
                  <a:pt x="4996765" y="3289299"/>
                </a:lnTo>
                <a:lnTo>
                  <a:pt x="4982898" y="3340099"/>
                </a:lnTo>
                <a:lnTo>
                  <a:pt x="4968260" y="3378199"/>
                </a:lnTo>
                <a:lnTo>
                  <a:pt x="4952860" y="3428999"/>
                </a:lnTo>
                <a:lnTo>
                  <a:pt x="4936705" y="3467099"/>
                </a:lnTo>
                <a:lnTo>
                  <a:pt x="4919803" y="3505199"/>
                </a:lnTo>
                <a:lnTo>
                  <a:pt x="4910983" y="3530599"/>
                </a:lnTo>
                <a:close/>
              </a:path>
              <a:path w="5107940" h="5105400">
                <a:moveTo>
                  <a:pt x="4310937" y="4394199"/>
                </a:moveTo>
                <a:lnTo>
                  <a:pt x="2656914" y="4394199"/>
                </a:lnTo>
                <a:lnTo>
                  <a:pt x="2707976" y="4381499"/>
                </a:lnTo>
                <a:lnTo>
                  <a:pt x="2758637" y="4381499"/>
                </a:lnTo>
                <a:lnTo>
                  <a:pt x="2808881" y="4368799"/>
                </a:lnTo>
                <a:lnTo>
                  <a:pt x="2858691" y="4368799"/>
                </a:lnTo>
                <a:lnTo>
                  <a:pt x="3193717" y="4279899"/>
                </a:lnTo>
                <a:lnTo>
                  <a:pt x="3239420" y="4254499"/>
                </a:lnTo>
                <a:lnTo>
                  <a:pt x="3284531" y="4241799"/>
                </a:lnTo>
                <a:lnTo>
                  <a:pt x="3329032" y="4216399"/>
                </a:lnTo>
                <a:lnTo>
                  <a:pt x="3372907" y="4203699"/>
                </a:lnTo>
                <a:lnTo>
                  <a:pt x="3416137" y="4178299"/>
                </a:lnTo>
                <a:lnTo>
                  <a:pt x="3500595" y="4127499"/>
                </a:lnTo>
                <a:lnTo>
                  <a:pt x="3541787" y="4102099"/>
                </a:lnTo>
                <a:lnTo>
                  <a:pt x="998198" y="1562099"/>
                </a:lnTo>
                <a:lnTo>
                  <a:pt x="2137986" y="1562099"/>
                </a:lnTo>
                <a:lnTo>
                  <a:pt x="4109268" y="3530599"/>
                </a:lnTo>
                <a:lnTo>
                  <a:pt x="4910983" y="3530599"/>
                </a:lnTo>
                <a:lnTo>
                  <a:pt x="4902163" y="3555999"/>
                </a:lnTo>
                <a:lnTo>
                  <a:pt x="4883792" y="3594099"/>
                </a:lnTo>
                <a:lnTo>
                  <a:pt x="4864699" y="3632199"/>
                </a:lnTo>
                <a:lnTo>
                  <a:pt x="4844891" y="3670299"/>
                </a:lnTo>
                <a:lnTo>
                  <a:pt x="4824376" y="3721099"/>
                </a:lnTo>
                <a:lnTo>
                  <a:pt x="4803162" y="3759199"/>
                </a:lnTo>
                <a:lnTo>
                  <a:pt x="4781258" y="3797299"/>
                </a:lnTo>
                <a:lnTo>
                  <a:pt x="4758670" y="3835399"/>
                </a:lnTo>
                <a:lnTo>
                  <a:pt x="4735408" y="3873499"/>
                </a:lnTo>
                <a:lnTo>
                  <a:pt x="4711480" y="3911599"/>
                </a:lnTo>
                <a:lnTo>
                  <a:pt x="4686892" y="3949699"/>
                </a:lnTo>
                <a:lnTo>
                  <a:pt x="4661654" y="3987799"/>
                </a:lnTo>
                <a:lnTo>
                  <a:pt x="4635773" y="4025899"/>
                </a:lnTo>
                <a:lnTo>
                  <a:pt x="4609257" y="4063999"/>
                </a:lnTo>
                <a:lnTo>
                  <a:pt x="4582114" y="4102099"/>
                </a:lnTo>
                <a:lnTo>
                  <a:pt x="4554352" y="4140199"/>
                </a:lnTo>
                <a:lnTo>
                  <a:pt x="4525979" y="4165599"/>
                </a:lnTo>
                <a:lnTo>
                  <a:pt x="4497004" y="4203699"/>
                </a:lnTo>
                <a:lnTo>
                  <a:pt x="4467433" y="4241799"/>
                </a:lnTo>
                <a:lnTo>
                  <a:pt x="4437276" y="4267199"/>
                </a:lnTo>
                <a:lnTo>
                  <a:pt x="4406540" y="4305299"/>
                </a:lnTo>
                <a:lnTo>
                  <a:pt x="4375232" y="4330699"/>
                </a:lnTo>
                <a:lnTo>
                  <a:pt x="4343362" y="4368799"/>
                </a:lnTo>
                <a:lnTo>
                  <a:pt x="4310937" y="4394199"/>
                </a:lnTo>
                <a:close/>
              </a:path>
              <a:path w="5107940" h="5105400">
                <a:moveTo>
                  <a:pt x="2981809" y="5067299"/>
                </a:moveTo>
                <a:lnTo>
                  <a:pt x="2125515" y="5067299"/>
                </a:lnTo>
                <a:lnTo>
                  <a:pt x="2033285" y="5041899"/>
                </a:lnTo>
                <a:lnTo>
                  <a:pt x="3074039" y="5041899"/>
                </a:lnTo>
                <a:lnTo>
                  <a:pt x="2981809" y="5067299"/>
                </a:lnTo>
                <a:close/>
              </a:path>
              <a:path w="5107940" h="5105400">
                <a:moveTo>
                  <a:pt x="2888445" y="5079999"/>
                </a:moveTo>
                <a:lnTo>
                  <a:pt x="2218879" y="5079999"/>
                </a:lnTo>
                <a:lnTo>
                  <a:pt x="2172059" y="5067299"/>
                </a:lnTo>
                <a:lnTo>
                  <a:pt x="2935264" y="5067299"/>
                </a:lnTo>
                <a:lnTo>
                  <a:pt x="2888445" y="5079999"/>
                </a:lnTo>
                <a:close/>
              </a:path>
              <a:path w="5107940" h="5105400">
                <a:moveTo>
                  <a:pt x="2794010" y="5092699"/>
                </a:moveTo>
                <a:lnTo>
                  <a:pt x="2313313" y="5092699"/>
                </a:lnTo>
                <a:lnTo>
                  <a:pt x="2265966" y="5079999"/>
                </a:lnTo>
                <a:lnTo>
                  <a:pt x="2841357" y="5079999"/>
                </a:lnTo>
                <a:lnTo>
                  <a:pt x="2794010" y="5092699"/>
                </a:lnTo>
                <a:close/>
              </a:path>
              <a:path w="5107940" h="5105400">
                <a:moveTo>
                  <a:pt x="2650492" y="5105399"/>
                </a:moveTo>
                <a:lnTo>
                  <a:pt x="2456832" y="5105399"/>
                </a:lnTo>
                <a:lnTo>
                  <a:pt x="2408754" y="5092699"/>
                </a:lnTo>
                <a:lnTo>
                  <a:pt x="2698570" y="5092699"/>
                </a:lnTo>
                <a:lnTo>
                  <a:pt x="2650492" y="5105399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62850" cy="10693400"/>
          </a:xfrm>
          <a:custGeom>
            <a:avLst/>
            <a:gdLst/>
            <a:ahLst/>
            <a:cxnLst/>
            <a:rect l="l" t="t" r="r" b="b"/>
            <a:pathLst>
              <a:path w="7562850" h="10693400">
                <a:moveTo>
                  <a:pt x="0" y="10693400"/>
                </a:moveTo>
                <a:lnTo>
                  <a:pt x="0" y="0"/>
                </a:lnTo>
                <a:lnTo>
                  <a:pt x="7562849" y="0"/>
                </a:lnTo>
                <a:lnTo>
                  <a:pt x="7562849" y="10693400"/>
                </a:lnTo>
                <a:lnTo>
                  <a:pt x="0" y="10693400"/>
                </a:lnTo>
                <a:close/>
              </a:path>
            </a:pathLst>
          </a:custGeom>
          <a:solidFill>
            <a:srgbClr val="4FBA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78854" y="545549"/>
            <a:ext cx="6605270" cy="9676130"/>
          </a:xfrm>
          <a:custGeom>
            <a:avLst/>
            <a:gdLst/>
            <a:ahLst/>
            <a:cxnLst/>
            <a:rect l="l" t="t" r="r" b="b"/>
            <a:pathLst>
              <a:path w="6605270" h="9676130">
                <a:moveTo>
                  <a:pt x="6605140" y="9676074"/>
                </a:moveTo>
                <a:lnTo>
                  <a:pt x="0" y="9676074"/>
                </a:lnTo>
                <a:lnTo>
                  <a:pt x="0" y="0"/>
                </a:lnTo>
                <a:lnTo>
                  <a:pt x="6605140" y="0"/>
                </a:lnTo>
                <a:lnTo>
                  <a:pt x="6605140" y="96760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462708" y="2287298"/>
            <a:ext cx="2637790" cy="5064125"/>
          </a:xfrm>
          <a:custGeom>
            <a:avLst/>
            <a:gdLst/>
            <a:ahLst/>
            <a:cxnLst/>
            <a:rect l="l" t="t" r="r" b="b"/>
            <a:pathLst>
              <a:path w="2637790" h="5064125">
                <a:moveTo>
                  <a:pt x="2332518" y="5064129"/>
                </a:moveTo>
                <a:lnTo>
                  <a:pt x="304914" y="5064129"/>
                </a:lnTo>
                <a:lnTo>
                  <a:pt x="256927" y="5060330"/>
                </a:lnTo>
                <a:lnTo>
                  <a:pt x="210554" y="5049160"/>
                </a:lnTo>
                <a:lnTo>
                  <a:pt x="166614" y="5030959"/>
                </a:lnTo>
                <a:lnTo>
                  <a:pt x="125925" y="5006065"/>
                </a:lnTo>
                <a:lnTo>
                  <a:pt x="89307" y="4974817"/>
                </a:lnTo>
                <a:lnTo>
                  <a:pt x="58061" y="4938197"/>
                </a:lnTo>
                <a:lnTo>
                  <a:pt x="33168" y="4897506"/>
                </a:lnTo>
                <a:lnTo>
                  <a:pt x="14967" y="4853563"/>
                </a:lnTo>
                <a:lnTo>
                  <a:pt x="3798" y="4807188"/>
                </a:lnTo>
                <a:lnTo>
                  <a:pt x="0" y="4759198"/>
                </a:lnTo>
                <a:lnTo>
                  <a:pt x="0" y="304930"/>
                </a:lnTo>
                <a:lnTo>
                  <a:pt x="3798" y="256940"/>
                </a:lnTo>
                <a:lnTo>
                  <a:pt x="14967" y="210565"/>
                </a:lnTo>
                <a:lnTo>
                  <a:pt x="33168" y="166622"/>
                </a:lnTo>
                <a:lnTo>
                  <a:pt x="58061" y="125931"/>
                </a:lnTo>
                <a:lnTo>
                  <a:pt x="89307" y="89312"/>
                </a:lnTo>
                <a:lnTo>
                  <a:pt x="125925" y="58064"/>
                </a:lnTo>
                <a:lnTo>
                  <a:pt x="166614" y="33170"/>
                </a:lnTo>
                <a:lnTo>
                  <a:pt x="210554" y="14968"/>
                </a:lnTo>
                <a:lnTo>
                  <a:pt x="256927" y="3798"/>
                </a:lnTo>
                <a:lnTo>
                  <a:pt x="304914" y="0"/>
                </a:lnTo>
                <a:lnTo>
                  <a:pt x="2332518" y="0"/>
                </a:lnTo>
                <a:lnTo>
                  <a:pt x="2380505" y="3798"/>
                </a:lnTo>
                <a:lnTo>
                  <a:pt x="2426878" y="14968"/>
                </a:lnTo>
                <a:lnTo>
                  <a:pt x="2470818" y="33170"/>
                </a:lnTo>
                <a:lnTo>
                  <a:pt x="2511507" y="58064"/>
                </a:lnTo>
                <a:lnTo>
                  <a:pt x="2548125" y="89312"/>
                </a:lnTo>
                <a:lnTo>
                  <a:pt x="2579371" y="125931"/>
                </a:lnTo>
                <a:lnTo>
                  <a:pt x="2604264" y="166622"/>
                </a:lnTo>
                <a:lnTo>
                  <a:pt x="2622465" y="210565"/>
                </a:lnTo>
                <a:lnTo>
                  <a:pt x="2633634" y="256940"/>
                </a:lnTo>
                <a:lnTo>
                  <a:pt x="2637432" y="304930"/>
                </a:lnTo>
                <a:lnTo>
                  <a:pt x="2637432" y="4759198"/>
                </a:lnTo>
                <a:lnTo>
                  <a:pt x="2633634" y="4807188"/>
                </a:lnTo>
                <a:lnTo>
                  <a:pt x="2622465" y="4853563"/>
                </a:lnTo>
                <a:lnTo>
                  <a:pt x="2604264" y="4897506"/>
                </a:lnTo>
                <a:lnTo>
                  <a:pt x="2579371" y="4938197"/>
                </a:lnTo>
                <a:lnTo>
                  <a:pt x="2548125" y="4974817"/>
                </a:lnTo>
                <a:lnTo>
                  <a:pt x="2511507" y="5006065"/>
                </a:lnTo>
                <a:lnTo>
                  <a:pt x="2470818" y="5030959"/>
                </a:lnTo>
                <a:lnTo>
                  <a:pt x="2426878" y="5049160"/>
                </a:lnTo>
                <a:lnTo>
                  <a:pt x="2380505" y="5060330"/>
                </a:lnTo>
                <a:lnTo>
                  <a:pt x="2332518" y="5064129"/>
                </a:lnTo>
                <a:close/>
              </a:path>
            </a:pathLst>
          </a:custGeom>
          <a:solidFill>
            <a:srgbClr val="326B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955100" y="2639762"/>
            <a:ext cx="1624330" cy="4354830"/>
          </a:xfrm>
          <a:custGeom>
            <a:avLst/>
            <a:gdLst/>
            <a:ahLst/>
            <a:cxnLst/>
            <a:rect l="l" t="t" r="r" b="b"/>
            <a:pathLst>
              <a:path w="1624329" h="4354830">
                <a:moveTo>
                  <a:pt x="344448" y="2513786"/>
                </a:moveTo>
                <a:lnTo>
                  <a:pt x="273713" y="2513786"/>
                </a:lnTo>
                <a:lnTo>
                  <a:pt x="224637" y="2509364"/>
                </a:lnTo>
                <a:lnTo>
                  <a:pt x="178396" y="2496620"/>
                </a:lnTo>
                <a:lnTo>
                  <a:pt x="135774" y="2476339"/>
                </a:lnTo>
                <a:lnTo>
                  <a:pt x="97557" y="2449306"/>
                </a:lnTo>
                <a:lnTo>
                  <a:pt x="64529" y="2416303"/>
                </a:lnTo>
                <a:lnTo>
                  <a:pt x="37474" y="2378114"/>
                </a:lnTo>
                <a:lnTo>
                  <a:pt x="17178" y="2335525"/>
                </a:lnTo>
                <a:lnTo>
                  <a:pt x="4425" y="2289320"/>
                </a:lnTo>
                <a:lnTo>
                  <a:pt x="0" y="2240281"/>
                </a:lnTo>
                <a:lnTo>
                  <a:pt x="0" y="1266112"/>
                </a:lnTo>
                <a:lnTo>
                  <a:pt x="4425" y="1217073"/>
                </a:lnTo>
                <a:lnTo>
                  <a:pt x="17178" y="1170867"/>
                </a:lnTo>
                <a:lnTo>
                  <a:pt x="37474" y="1128278"/>
                </a:lnTo>
                <a:lnTo>
                  <a:pt x="64529" y="1090090"/>
                </a:lnTo>
                <a:lnTo>
                  <a:pt x="97557" y="1057087"/>
                </a:lnTo>
                <a:lnTo>
                  <a:pt x="135774" y="1030053"/>
                </a:lnTo>
                <a:lnTo>
                  <a:pt x="178396" y="1009772"/>
                </a:lnTo>
                <a:lnTo>
                  <a:pt x="224637" y="997029"/>
                </a:lnTo>
                <a:lnTo>
                  <a:pt x="273713" y="992607"/>
                </a:lnTo>
                <a:lnTo>
                  <a:pt x="1350115" y="992607"/>
                </a:lnTo>
                <a:lnTo>
                  <a:pt x="1399191" y="997029"/>
                </a:lnTo>
                <a:lnTo>
                  <a:pt x="1445433" y="1009772"/>
                </a:lnTo>
                <a:lnTo>
                  <a:pt x="1488054" y="1030053"/>
                </a:lnTo>
                <a:lnTo>
                  <a:pt x="1526271" y="1057087"/>
                </a:lnTo>
                <a:lnTo>
                  <a:pt x="1559300" y="1090090"/>
                </a:lnTo>
                <a:lnTo>
                  <a:pt x="1586354" y="1128278"/>
                </a:lnTo>
                <a:lnTo>
                  <a:pt x="1606650" y="1170867"/>
                </a:lnTo>
                <a:lnTo>
                  <a:pt x="1619403" y="1217073"/>
                </a:lnTo>
                <a:lnTo>
                  <a:pt x="1623829" y="1266112"/>
                </a:lnTo>
                <a:lnTo>
                  <a:pt x="1623829" y="1499667"/>
                </a:lnTo>
                <a:lnTo>
                  <a:pt x="344448" y="1499667"/>
                </a:lnTo>
                <a:lnTo>
                  <a:pt x="344448" y="2513786"/>
                </a:lnTo>
                <a:close/>
              </a:path>
              <a:path w="1624329" h="4354830">
                <a:moveTo>
                  <a:pt x="1073326" y="4354565"/>
                </a:moveTo>
                <a:lnTo>
                  <a:pt x="550502" y="4354565"/>
                </a:lnTo>
                <a:lnTo>
                  <a:pt x="504445" y="4347215"/>
                </a:lnTo>
                <a:lnTo>
                  <a:pt x="463996" y="4326736"/>
                </a:lnTo>
                <a:lnTo>
                  <a:pt x="431815" y="4295488"/>
                </a:lnTo>
                <a:lnTo>
                  <a:pt x="410558" y="4255833"/>
                </a:lnTo>
                <a:lnTo>
                  <a:pt x="402881" y="4210130"/>
                </a:lnTo>
                <a:lnTo>
                  <a:pt x="402881" y="1499667"/>
                </a:lnTo>
                <a:lnTo>
                  <a:pt x="1220947" y="1499667"/>
                </a:lnTo>
                <a:lnTo>
                  <a:pt x="1220947" y="4210130"/>
                </a:lnTo>
                <a:lnTo>
                  <a:pt x="1213271" y="4255833"/>
                </a:lnTo>
                <a:lnTo>
                  <a:pt x="1192013" y="4295488"/>
                </a:lnTo>
                <a:lnTo>
                  <a:pt x="1159832" y="4326736"/>
                </a:lnTo>
                <a:lnTo>
                  <a:pt x="1119384" y="4347215"/>
                </a:lnTo>
                <a:lnTo>
                  <a:pt x="1073326" y="4354565"/>
                </a:lnTo>
                <a:close/>
              </a:path>
              <a:path w="1624329" h="4354830">
                <a:moveTo>
                  <a:pt x="1350115" y="2513786"/>
                </a:moveTo>
                <a:lnTo>
                  <a:pt x="1279380" y="2513786"/>
                </a:lnTo>
                <a:lnTo>
                  <a:pt x="1279380" y="1499667"/>
                </a:lnTo>
                <a:lnTo>
                  <a:pt x="1623829" y="1499667"/>
                </a:lnTo>
                <a:lnTo>
                  <a:pt x="1623829" y="2240281"/>
                </a:lnTo>
                <a:lnTo>
                  <a:pt x="1619403" y="2289320"/>
                </a:lnTo>
                <a:lnTo>
                  <a:pt x="1606650" y="2335525"/>
                </a:lnTo>
                <a:lnTo>
                  <a:pt x="1586354" y="2378114"/>
                </a:lnTo>
                <a:lnTo>
                  <a:pt x="1559300" y="2416303"/>
                </a:lnTo>
                <a:lnTo>
                  <a:pt x="1526271" y="2449306"/>
                </a:lnTo>
                <a:lnTo>
                  <a:pt x="1488054" y="2476339"/>
                </a:lnTo>
                <a:lnTo>
                  <a:pt x="1445433" y="2496620"/>
                </a:lnTo>
                <a:lnTo>
                  <a:pt x="1399191" y="2509364"/>
                </a:lnTo>
                <a:lnTo>
                  <a:pt x="1350115" y="2513786"/>
                </a:lnTo>
                <a:close/>
              </a:path>
              <a:path w="1624329" h="4354830">
                <a:moveTo>
                  <a:pt x="811914" y="829733"/>
                </a:moveTo>
                <a:lnTo>
                  <a:pt x="763812" y="826918"/>
                </a:lnTo>
                <a:lnTo>
                  <a:pt x="717257" y="818686"/>
                </a:lnTo>
                <a:lnTo>
                  <a:pt x="672571" y="805361"/>
                </a:lnTo>
                <a:lnTo>
                  <a:pt x="630078" y="787266"/>
                </a:lnTo>
                <a:lnTo>
                  <a:pt x="590100" y="764721"/>
                </a:lnTo>
                <a:lnTo>
                  <a:pt x="552959" y="738051"/>
                </a:lnTo>
                <a:lnTo>
                  <a:pt x="518979" y="707578"/>
                </a:lnTo>
                <a:lnTo>
                  <a:pt x="488482" y="673624"/>
                </a:lnTo>
                <a:lnTo>
                  <a:pt x="461792" y="636512"/>
                </a:lnTo>
                <a:lnTo>
                  <a:pt x="439231" y="596564"/>
                </a:lnTo>
                <a:lnTo>
                  <a:pt x="421121" y="554103"/>
                </a:lnTo>
                <a:lnTo>
                  <a:pt x="407786" y="509451"/>
                </a:lnTo>
                <a:lnTo>
                  <a:pt x="399548" y="462932"/>
                </a:lnTo>
                <a:lnTo>
                  <a:pt x="396731" y="414866"/>
                </a:lnTo>
                <a:lnTo>
                  <a:pt x="399548" y="366233"/>
                </a:lnTo>
                <a:lnTo>
                  <a:pt x="407786" y="319314"/>
                </a:lnTo>
                <a:lnTo>
                  <a:pt x="421121" y="274410"/>
                </a:lnTo>
                <a:lnTo>
                  <a:pt x="439231" y="231825"/>
                </a:lnTo>
                <a:lnTo>
                  <a:pt x="461792" y="191860"/>
                </a:lnTo>
                <a:lnTo>
                  <a:pt x="488482" y="154819"/>
                </a:lnTo>
                <a:lnTo>
                  <a:pt x="518979" y="121002"/>
                </a:lnTo>
                <a:lnTo>
                  <a:pt x="552959" y="90714"/>
                </a:lnTo>
                <a:lnTo>
                  <a:pt x="590100" y="64255"/>
                </a:lnTo>
                <a:lnTo>
                  <a:pt x="630078" y="41930"/>
                </a:lnTo>
                <a:lnTo>
                  <a:pt x="672571" y="24039"/>
                </a:lnTo>
                <a:lnTo>
                  <a:pt x="717257" y="10885"/>
                </a:lnTo>
                <a:lnTo>
                  <a:pt x="763812" y="2771"/>
                </a:lnTo>
                <a:lnTo>
                  <a:pt x="811914" y="0"/>
                </a:lnTo>
                <a:lnTo>
                  <a:pt x="860584" y="2771"/>
                </a:lnTo>
                <a:lnTo>
                  <a:pt x="907540" y="10885"/>
                </a:lnTo>
                <a:lnTo>
                  <a:pt x="952477" y="24039"/>
                </a:lnTo>
                <a:lnTo>
                  <a:pt x="995095" y="41930"/>
                </a:lnTo>
                <a:lnTo>
                  <a:pt x="1035091" y="64255"/>
                </a:lnTo>
                <a:lnTo>
                  <a:pt x="1072160" y="90714"/>
                </a:lnTo>
                <a:lnTo>
                  <a:pt x="1106003" y="121002"/>
                </a:lnTo>
                <a:lnTo>
                  <a:pt x="1136314" y="154819"/>
                </a:lnTo>
                <a:lnTo>
                  <a:pt x="1162793" y="191860"/>
                </a:lnTo>
                <a:lnTo>
                  <a:pt x="1185136" y="231825"/>
                </a:lnTo>
                <a:lnTo>
                  <a:pt x="1203040" y="274410"/>
                </a:lnTo>
                <a:lnTo>
                  <a:pt x="1216204" y="319314"/>
                </a:lnTo>
                <a:lnTo>
                  <a:pt x="1224324" y="366233"/>
                </a:lnTo>
                <a:lnTo>
                  <a:pt x="1227098" y="414866"/>
                </a:lnTo>
                <a:lnTo>
                  <a:pt x="1224324" y="462932"/>
                </a:lnTo>
                <a:lnTo>
                  <a:pt x="1216204" y="509451"/>
                </a:lnTo>
                <a:lnTo>
                  <a:pt x="1203040" y="554103"/>
                </a:lnTo>
                <a:lnTo>
                  <a:pt x="1185136" y="596564"/>
                </a:lnTo>
                <a:lnTo>
                  <a:pt x="1162793" y="636512"/>
                </a:lnTo>
                <a:lnTo>
                  <a:pt x="1136314" y="673624"/>
                </a:lnTo>
                <a:lnTo>
                  <a:pt x="1106003" y="707578"/>
                </a:lnTo>
                <a:lnTo>
                  <a:pt x="1072160" y="738051"/>
                </a:lnTo>
                <a:lnTo>
                  <a:pt x="1035091" y="764721"/>
                </a:lnTo>
                <a:lnTo>
                  <a:pt x="995095" y="787266"/>
                </a:lnTo>
                <a:lnTo>
                  <a:pt x="952477" y="805361"/>
                </a:lnTo>
                <a:lnTo>
                  <a:pt x="907540" y="818686"/>
                </a:lnTo>
                <a:lnTo>
                  <a:pt x="860584" y="826918"/>
                </a:lnTo>
                <a:lnTo>
                  <a:pt x="811914" y="8297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97582" y="539656"/>
            <a:ext cx="4634230" cy="3162935"/>
          </a:xfrm>
          <a:custGeom>
            <a:avLst/>
            <a:gdLst/>
            <a:ahLst/>
            <a:cxnLst/>
            <a:rect l="l" t="t" r="r" b="b"/>
            <a:pathLst>
              <a:path w="4634230" h="3162935">
                <a:moveTo>
                  <a:pt x="4348023" y="3162899"/>
                </a:moveTo>
                <a:lnTo>
                  <a:pt x="285857" y="3162899"/>
                </a:lnTo>
                <a:lnTo>
                  <a:pt x="239490" y="3159158"/>
                </a:lnTo>
                <a:lnTo>
                  <a:pt x="195504" y="3148325"/>
                </a:lnTo>
                <a:lnTo>
                  <a:pt x="154489" y="3130991"/>
                </a:lnTo>
                <a:lnTo>
                  <a:pt x="117033" y="3107743"/>
                </a:lnTo>
                <a:lnTo>
                  <a:pt x="83725" y="3079169"/>
                </a:lnTo>
                <a:lnTo>
                  <a:pt x="55153" y="3045859"/>
                </a:lnTo>
                <a:lnTo>
                  <a:pt x="31906" y="3008402"/>
                </a:lnTo>
                <a:lnTo>
                  <a:pt x="14573" y="2967385"/>
                </a:lnTo>
                <a:lnTo>
                  <a:pt x="3741" y="2923397"/>
                </a:lnTo>
                <a:lnTo>
                  <a:pt x="0" y="2877027"/>
                </a:lnTo>
                <a:lnTo>
                  <a:pt x="0" y="285872"/>
                </a:lnTo>
                <a:lnTo>
                  <a:pt x="3741" y="239502"/>
                </a:lnTo>
                <a:lnTo>
                  <a:pt x="14573" y="195514"/>
                </a:lnTo>
                <a:lnTo>
                  <a:pt x="31906" y="154497"/>
                </a:lnTo>
                <a:lnTo>
                  <a:pt x="55153" y="117039"/>
                </a:lnTo>
                <a:lnTo>
                  <a:pt x="83725" y="83730"/>
                </a:lnTo>
                <a:lnTo>
                  <a:pt x="117033" y="55156"/>
                </a:lnTo>
                <a:lnTo>
                  <a:pt x="154489" y="31908"/>
                </a:lnTo>
                <a:lnTo>
                  <a:pt x="195504" y="14573"/>
                </a:lnTo>
                <a:lnTo>
                  <a:pt x="239490" y="3741"/>
                </a:lnTo>
                <a:lnTo>
                  <a:pt x="285857" y="0"/>
                </a:lnTo>
                <a:lnTo>
                  <a:pt x="4348023" y="0"/>
                </a:lnTo>
                <a:lnTo>
                  <a:pt x="4394391" y="3741"/>
                </a:lnTo>
                <a:lnTo>
                  <a:pt x="4438377" y="14573"/>
                </a:lnTo>
                <a:lnTo>
                  <a:pt x="4479391" y="31908"/>
                </a:lnTo>
                <a:lnTo>
                  <a:pt x="4516847" y="55156"/>
                </a:lnTo>
                <a:lnTo>
                  <a:pt x="4550155" y="83730"/>
                </a:lnTo>
                <a:lnTo>
                  <a:pt x="4578727" y="117039"/>
                </a:lnTo>
                <a:lnTo>
                  <a:pt x="4601974" y="154497"/>
                </a:lnTo>
                <a:lnTo>
                  <a:pt x="4619308" y="195514"/>
                </a:lnTo>
                <a:lnTo>
                  <a:pt x="4630140" y="239502"/>
                </a:lnTo>
                <a:lnTo>
                  <a:pt x="4633881" y="285872"/>
                </a:lnTo>
                <a:lnTo>
                  <a:pt x="4633881" y="2877027"/>
                </a:lnTo>
                <a:lnTo>
                  <a:pt x="4630140" y="2923397"/>
                </a:lnTo>
                <a:lnTo>
                  <a:pt x="4619308" y="2967385"/>
                </a:lnTo>
                <a:lnTo>
                  <a:pt x="4601974" y="3008402"/>
                </a:lnTo>
                <a:lnTo>
                  <a:pt x="4578727" y="3045859"/>
                </a:lnTo>
                <a:lnTo>
                  <a:pt x="4550155" y="3079169"/>
                </a:lnTo>
                <a:lnTo>
                  <a:pt x="4516847" y="3107743"/>
                </a:lnTo>
                <a:lnTo>
                  <a:pt x="4479391" y="3130991"/>
                </a:lnTo>
                <a:lnTo>
                  <a:pt x="4438377" y="3148325"/>
                </a:lnTo>
                <a:lnTo>
                  <a:pt x="4394391" y="3159158"/>
                </a:lnTo>
                <a:lnTo>
                  <a:pt x="4348023" y="3162899"/>
                </a:lnTo>
                <a:close/>
              </a:path>
            </a:pathLst>
          </a:custGeom>
          <a:solidFill>
            <a:srgbClr val="175E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8246" y="820870"/>
            <a:ext cx="5727065" cy="1565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1304" y="7811341"/>
            <a:ext cx="4460875" cy="1090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950" spc="-20" dirty="0">
                <a:solidFill>
                  <a:srgbClr val="336AC7"/>
                </a:solidFill>
                <a:latin typeface="Yu Gothic"/>
                <a:cs typeface="Yu Gothic"/>
              </a:rPr>
              <a:t>男性トイレ</a:t>
            </a:r>
            <a:endParaRPr sz="6950" dirty="0">
              <a:latin typeface="Yu Gothic"/>
              <a:cs typeface="Yu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86291" y="911561"/>
            <a:ext cx="33909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dist">
              <a:lnSpc>
                <a:spcPct val="100000"/>
              </a:lnSpc>
              <a:spcBef>
                <a:spcPts val="95"/>
              </a:spcBef>
            </a:pPr>
            <a:r>
              <a:rPr sz="8800" b="1" spc="-685" dirty="0">
                <a:solidFill>
                  <a:srgbClr val="2F6ACC"/>
                </a:solidFill>
                <a:latin typeface="Arial Rounded MT Bold" panose="020F0704030504030204" pitchFamily="34" charset="0"/>
                <a:ea typeface="+mn-ea"/>
                <a:cs typeface="Yu Gothic"/>
              </a:rPr>
              <a:t>MEN</a:t>
            </a:r>
            <a:endParaRPr sz="8800" dirty="0">
              <a:latin typeface="Arial Rounded MT Bold" panose="020F0704030504030204" pitchFamily="34" charset="0"/>
              <a:ea typeface="+mn-ea"/>
              <a:cs typeface="Yu Gothic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E72699-9936-03B6-63DF-2A41BEAF486D}"/>
              </a:ext>
            </a:extLst>
          </p:cNvPr>
          <p:cNvSpPr/>
          <p:nvPr/>
        </p:nvSpPr>
        <p:spPr>
          <a:xfrm>
            <a:off x="3098800" y="4081781"/>
            <a:ext cx="1447800" cy="121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950" b="1" spc="-20" dirty="0">
                <a:solidFill>
                  <a:srgbClr val="F96B82"/>
                </a:solidFill>
                <a:latin typeface="Yu Gothic"/>
                <a:cs typeface="Yu Gothic"/>
              </a:rPr>
              <a:t>女性トイレ</a:t>
            </a:r>
            <a:endParaRPr sz="6950">
              <a:latin typeface="Yu Gothic"/>
              <a:cs typeface="Yu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1691996" y="1179439"/>
            <a:ext cx="4261408" cy="112338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dist">
              <a:lnSpc>
                <a:spcPct val="100000"/>
              </a:lnSpc>
              <a:spcBef>
                <a:spcPts val="120"/>
              </a:spcBef>
            </a:pPr>
            <a:r>
              <a:rPr sz="7200" spc="-525" dirty="0">
                <a:solidFill>
                  <a:srgbClr val="F96B82"/>
                </a:solidFill>
                <a:latin typeface="Arial Rounded MT Bold" panose="020F0704030504030204" pitchFamily="34" charset="0"/>
                <a:ea typeface="Meiryo" panose="020B0604030504040204" pitchFamily="34" charset="-128"/>
                <a:cs typeface="Yu Gothic"/>
              </a:rPr>
              <a:t>WOMEN</a:t>
            </a:r>
            <a:endParaRPr sz="7200" dirty="0">
              <a:latin typeface="Arial Rounded MT Bold" panose="020F0704030504030204" pitchFamily="34" charset="0"/>
              <a:ea typeface="Meiryo" panose="020B0604030504040204" pitchFamily="34" charset="-128"/>
              <a:cs typeface="Yu Gothic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91207A4-E03A-E3BC-B0A6-9ABC2E6EDB40}"/>
              </a:ext>
            </a:extLst>
          </p:cNvPr>
          <p:cNvSpPr/>
          <p:nvPr/>
        </p:nvSpPr>
        <p:spPr>
          <a:xfrm>
            <a:off x="3098800" y="4279900"/>
            <a:ext cx="1447800" cy="121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257E2C-3B40-046A-20A4-59F8B7A8114C}"/>
              </a:ext>
            </a:extLst>
          </p:cNvPr>
          <p:cNvSpPr/>
          <p:nvPr/>
        </p:nvSpPr>
        <p:spPr>
          <a:xfrm>
            <a:off x="3479800" y="6261100"/>
            <a:ext cx="609600" cy="121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" name="object 4">
            <a:extLst>
              <a:ext uri="{FF2B5EF4-FFF2-40B4-BE49-F238E27FC236}">
                <a16:creationId xmlns:a16="http://schemas.microsoft.com/office/drawing/2014/main" id="{123EDEF7-B0EB-CCF2-97AE-2695DFA2EA47}"/>
              </a:ext>
            </a:extLst>
          </p:cNvPr>
          <p:cNvGrpSpPr/>
          <p:nvPr/>
        </p:nvGrpSpPr>
        <p:grpSpPr>
          <a:xfrm>
            <a:off x="0" y="1016635"/>
            <a:ext cx="5100320" cy="6539865"/>
            <a:chOff x="0" y="1213851"/>
            <a:chExt cx="5100320" cy="6539865"/>
          </a:xfrm>
        </p:grpSpPr>
        <p:sp>
          <p:nvSpPr>
            <p:cNvPr id="13" name="object 5">
              <a:extLst>
                <a:ext uri="{FF2B5EF4-FFF2-40B4-BE49-F238E27FC236}">
                  <a16:creationId xmlns:a16="http://schemas.microsoft.com/office/drawing/2014/main" id="{77F1B019-E720-702F-E0B0-7F3B3DFDD108}"/>
                </a:ext>
              </a:extLst>
            </p:cNvPr>
            <p:cNvSpPr/>
            <p:nvPr/>
          </p:nvSpPr>
          <p:spPr>
            <a:xfrm>
              <a:off x="0" y="1213851"/>
              <a:ext cx="479425" cy="6539865"/>
            </a:xfrm>
            <a:custGeom>
              <a:avLst/>
              <a:gdLst/>
              <a:ahLst/>
              <a:cxnLst/>
              <a:rect l="l" t="t" r="r" b="b"/>
              <a:pathLst>
                <a:path w="479425" h="6539865">
                  <a:moveTo>
                    <a:pt x="478854" y="6539590"/>
                  </a:moveTo>
                  <a:lnTo>
                    <a:pt x="0" y="6539590"/>
                  </a:lnTo>
                  <a:lnTo>
                    <a:pt x="0" y="0"/>
                  </a:lnTo>
                  <a:lnTo>
                    <a:pt x="478854" y="0"/>
                  </a:lnTo>
                  <a:lnTo>
                    <a:pt x="478854" y="6539590"/>
                  </a:lnTo>
                  <a:close/>
                </a:path>
              </a:pathLst>
            </a:custGeom>
            <a:solidFill>
              <a:srgbClr val="F2B9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6">
              <a:extLst>
                <a:ext uri="{FF2B5EF4-FFF2-40B4-BE49-F238E27FC236}">
                  <a16:creationId xmlns:a16="http://schemas.microsoft.com/office/drawing/2014/main" id="{56C059BB-941A-B47B-7F84-FA84CA027EA3}"/>
                </a:ext>
              </a:extLst>
            </p:cNvPr>
            <p:cNvSpPr/>
            <p:nvPr/>
          </p:nvSpPr>
          <p:spPr>
            <a:xfrm>
              <a:off x="2462708" y="2500161"/>
              <a:ext cx="2637790" cy="5064125"/>
            </a:xfrm>
            <a:custGeom>
              <a:avLst/>
              <a:gdLst/>
              <a:ahLst/>
              <a:cxnLst/>
              <a:rect l="l" t="t" r="r" b="b"/>
              <a:pathLst>
                <a:path w="2637790" h="5064125">
                  <a:moveTo>
                    <a:pt x="2332518" y="5064129"/>
                  </a:moveTo>
                  <a:lnTo>
                    <a:pt x="304914" y="5064129"/>
                  </a:lnTo>
                  <a:lnTo>
                    <a:pt x="256927" y="5060330"/>
                  </a:lnTo>
                  <a:lnTo>
                    <a:pt x="210554" y="5049160"/>
                  </a:lnTo>
                  <a:lnTo>
                    <a:pt x="166614" y="5030959"/>
                  </a:lnTo>
                  <a:lnTo>
                    <a:pt x="125925" y="5006065"/>
                  </a:lnTo>
                  <a:lnTo>
                    <a:pt x="89307" y="4974817"/>
                  </a:lnTo>
                  <a:lnTo>
                    <a:pt x="58061" y="4938197"/>
                  </a:lnTo>
                  <a:lnTo>
                    <a:pt x="33168" y="4897506"/>
                  </a:lnTo>
                  <a:lnTo>
                    <a:pt x="14967" y="4853563"/>
                  </a:lnTo>
                  <a:lnTo>
                    <a:pt x="3798" y="4807188"/>
                  </a:lnTo>
                  <a:lnTo>
                    <a:pt x="0" y="4759198"/>
                  </a:lnTo>
                  <a:lnTo>
                    <a:pt x="0" y="304930"/>
                  </a:lnTo>
                  <a:lnTo>
                    <a:pt x="3798" y="256940"/>
                  </a:lnTo>
                  <a:lnTo>
                    <a:pt x="14967" y="210565"/>
                  </a:lnTo>
                  <a:lnTo>
                    <a:pt x="33168" y="166622"/>
                  </a:lnTo>
                  <a:lnTo>
                    <a:pt x="58061" y="125931"/>
                  </a:lnTo>
                  <a:lnTo>
                    <a:pt x="89307" y="89312"/>
                  </a:lnTo>
                  <a:lnTo>
                    <a:pt x="125925" y="58064"/>
                  </a:lnTo>
                  <a:lnTo>
                    <a:pt x="166614" y="33170"/>
                  </a:lnTo>
                  <a:lnTo>
                    <a:pt x="210554" y="14968"/>
                  </a:lnTo>
                  <a:lnTo>
                    <a:pt x="256927" y="3798"/>
                  </a:lnTo>
                  <a:lnTo>
                    <a:pt x="304914" y="0"/>
                  </a:lnTo>
                  <a:lnTo>
                    <a:pt x="2332518" y="0"/>
                  </a:lnTo>
                  <a:lnTo>
                    <a:pt x="2380505" y="3798"/>
                  </a:lnTo>
                  <a:lnTo>
                    <a:pt x="2426878" y="14968"/>
                  </a:lnTo>
                  <a:lnTo>
                    <a:pt x="2470818" y="33170"/>
                  </a:lnTo>
                  <a:lnTo>
                    <a:pt x="2511507" y="58064"/>
                  </a:lnTo>
                  <a:lnTo>
                    <a:pt x="2548125" y="89312"/>
                  </a:lnTo>
                  <a:lnTo>
                    <a:pt x="2579371" y="125931"/>
                  </a:lnTo>
                  <a:lnTo>
                    <a:pt x="2604264" y="166622"/>
                  </a:lnTo>
                  <a:lnTo>
                    <a:pt x="2622465" y="210565"/>
                  </a:lnTo>
                  <a:lnTo>
                    <a:pt x="2633634" y="256940"/>
                  </a:lnTo>
                  <a:lnTo>
                    <a:pt x="2637432" y="304930"/>
                  </a:lnTo>
                  <a:lnTo>
                    <a:pt x="2637432" y="4759198"/>
                  </a:lnTo>
                  <a:lnTo>
                    <a:pt x="2633634" y="4807188"/>
                  </a:lnTo>
                  <a:lnTo>
                    <a:pt x="2622465" y="4853563"/>
                  </a:lnTo>
                  <a:lnTo>
                    <a:pt x="2604264" y="4897506"/>
                  </a:lnTo>
                  <a:lnTo>
                    <a:pt x="2579371" y="4938197"/>
                  </a:lnTo>
                  <a:lnTo>
                    <a:pt x="2548125" y="4974817"/>
                  </a:lnTo>
                  <a:lnTo>
                    <a:pt x="2511507" y="5006065"/>
                  </a:lnTo>
                  <a:lnTo>
                    <a:pt x="2470818" y="5030959"/>
                  </a:lnTo>
                  <a:lnTo>
                    <a:pt x="2426878" y="5049160"/>
                  </a:lnTo>
                  <a:lnTo>
                    <a:pt x="2380505" y="5060330"/>
                  </a:lnTo>
                  <a:lnTo>
                    <a:pt x="2332518" y="5064129"/>
                  </a:lnTo>
                  <a:close/>
                </a:path>
              </a:pathLst>
            </a:custGeom>
            <a:solidFill>
              <a:srgbClr val="F96D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7">
              <a:extLst>
                <a:ext uri="{FF2B5EF4-FFF2-40B4-BE49-F238E27FC236}">
                  <a16:creationId xmlns:a16="http://schemas.microsoft.com/office/drawing/2014/main" id="{2E4D65FD-29AD-F4A4-3720-850E0CA335F9}"/>
                </a:ext>
              </a:extLst>
            </p:cNvPr>
            <p:cNvSpPr/>
            <p:nvPr/>
          </p:nvSpPr>
          <p:spPr>
            <a:xfrm>
              <a:off x="2754348" y="2852625"/>
              <a:ext cx="2070100" cy="4354830"/>
            </a:xfrm>
            <a:custGeom>
              <a:avLst/>
              <a:gdLst/>
              <a:ahLst/>
              <a:cxnLst/>
              <a:rect l="l" t="t" r="r" b="b"/>
              <a:pathLst>
                <a:path w="2070100" h="4354830">
                  <a:moveTo>
                    <a:pt x="195340" y="2469966"/>
                  </a:moveTo>
                  <a:lnTo>
                    <a:pt x="139524" y="2462193"/>
                  </a:lnTo>
                  <a:lnTo>
                    <a:pt x="88490" y="2436215"/>
                  </a:lnTo>
                  <a:lnTo>
                    <a:pt x="45872" y="2394277"/>
                  </a:lnTo>
                  <a:lnTo>
                    <a:pt x="15305" y="2338625"/>
                  </a:lnTo>
                  <a:lnTo>
                    <a:pt x="423" y="2271504"/>
                  </a:lnTo>
                  <a:lnTo>
                    <a:pt x="0" y="2234346"/>
                  </a:lnTo>
                  <a:lnTo>
                    <a:pt x="4860" y="2195162"/>
                  </a:lnTo>
                  <a:lnTo>
                    <a:pt x="15459" y="2154234"/>
                  </a:lnTo>
                  <a:lnTo>
                    <a:pt x="301475" y="1266112"/>
                  </a:lnTo>
                  <a:lnTo>
                    <a:pt x="318050" y="1219501"/>
                  </a:lnTo>
                  <a:lnTo>
                    <a:pt x="337258" y="1174585"/>
                  </a:lnTo>
                  <a:lnTo>
                    <a:pt x="359452" y="1132376"/>
                  </a:lnTo>
                  <a:lnTo>
                    <a:pt x="384988" y="1093884"/>
                  </a:lnTo>
                  <a:lnTo>
                    <a:pt x="414220" y="1060122"/>
                  </a:lnTo>
                  <a:lnTo>
                    <a:pt x="447501" y="1032102"/>
                  </a:lnTo>
                  <a:lnTo>
                    <a:pt x="485187" y="1010835"/>
                  </a:lnTo>
                  <a:lnTo>
                    <a:pt x="527631" y="997333"/>
                  </a:lnTo>
                  <a:lnTo>
                    <a:pt x="575188" y="992607"/>
                  </a:lnTo>
                  <a:lnTo>
                    <a:pt x="1494743" y="992607"/>
                  </a:lnTo>
                  <a:lnTo>
                    <a:pt x="1542301" y="997333"/>
                  </a:lnTo>
                  <a:lnTo>
                    <a:pt x="1584745" y="1010835"/>
                  </a:lnTo>
                  <a:lnTo>
                    <a:pt x="1622431" y="1032102"/>
                  </a:lnTo>
                  <a:lnTo>
                    <a:pt x="1655712" y="1060122"/>
                  </a:lnTo>
                  <a:lnTo>
                    <a:pt x="1684944" y="1093884"/>
                  </a:lnTo>
                  <a:lnTo>
                    <a:pt x="1710479" y="1132376"/>
                  </a:lnTo>
                  <a:lnTo>
                    <a:pt x="1732674" y="1174585"/>
                  </a:lnTo>
                  <a:lnTo>
                    <a:pt x="1751882" y="1219501"/>
                  </a:lnTo>
                  <a:lnTo>
                    <a:pt x="1768457" y="1266112"/>
                  </a:lnTo>
                  <a:lnTo>
                    <a:pt x="1843672" y="1499667"/>
                  </a:lnTo>
                  <a:lnTo>
                    <a:pt x="645923" y="1499667"/>
                  </a:lnTo>
                  <a:lnTo>
                    <a:pt x="393738" y="2274085"/>
                  </a:lnTo>
                  <a:lnTo>
                    <a:pt x="375884" y="2321378"/>
                  </a:lnTo>
                  <a:lnTo>
                    <a:pt x="355137" y="2361593"/>
                  </a:lnTo>
                  <a:lnTo>
                    <a:pt x="331951" y="2395010"/>
                  </a:lnTo>
                  <a:lnTo>
                    <a:pt x="280080" y="2442577"/>
                  </a:lnTo>
                  <a:lnTo>
                    <a:pt x="223905" y="2466323"/>
                  </a:lnTo>
                  <a:lnTo>
                    <a:pt x="195340" y="2469966"/>
                  </a:lnTo>
                  <a:close/>
                </a:path>
                <a:path w="2070100" h="4354830">
                  <a:moveTo>
                    <a:pt x="1913002" y="3451078"/>
                  </a:moveTo>
                  <a:lnTo>
                    <a:pt x="156929" y="3451078"/>
                  </a:lnTo>
                  <a:lnTo>
                    <a:pt x="704357" y="1527324"/>
                  </a:lnTo>
                  <a:lnTo>
                    <a:pt x="704357" y="1499667"/>
                  </a:lnTo>
                  <a:lnTo>
                    <a:pt x="1362500" y="1499667"/>
                  </a:lnTo>
                  <a:lnTo>
                    <a:pt x="1362500" y="1527324"/>
                  </a:lnTo>
                  <a:lnTo>
                    <a:pt x="1913002" y="3451078"/>
                  </a:lnTo>
                  <a:close/>
                </a:path>
                <a:path w="2070100" h="4354830">
                  <a:moveTo>
                    <a:pt x="1874592" y="2469966"/>
                  </a:moveTo>
                  <a:lnTo>
                    <a:pt x="1817628" y="2457287"/>
                  </a:lnTo>
                  <a:lnTo>
                    <a:pt x="1763151" y="2421912"/>
                  </a:lnTo>
                  <a:lnTo>
                    <a:pt x="1714795" y="2361593"/>
                  </a:lnTo>
                  <a:lnTo>
                    <a:pt x="1694048" y="2321378"/>
                  </a:lnTo>
                  <a:lnTo>
                    <a:pt x="1676194" y="2274085"/>
                  </a:lnTo>
                  <a:lnTo>
                    <a:pt x="1424008" y="1499667"/>
                  </a:lnTo>
                  <a:lnTo>
                    <a:pt x="1843672" y="1499667"/>
                  </a:lnTo>
                  <a:lnTo>
                    <a:pt x="2054472" y="2154234"/>
                  </a:lnTo>
                  <a:lnTo>
                    <a:pt x="2065072" y="2195162"/>
                  </a:lnTo>
                  <a:lnTo>
                    <a:pt x="2069932" y="2234346"/>
                  </a:lnTo>
                  <a:lnTo>
                    <a:pt x="2069509" y="2271504"/>
                  </a:lnTo>
                  <a:lnTo>
                    <a:pt x="2054627" y="2338625"/>
                  </a:lnTo>
                  <a:lnTo>
                    <a:pt x="2024060" y="2394277"/>
                  </a:lnTo>
                  <a:lnTo>
                    <a:pt x="1981442" y="2436215"/>
                  </a:lnTo>
                  <a:lnTo>
                    <a:pt x="1930408" y="2462193"/>
                  </a:lnTo>
                  <a:lnTo>
                    <a:pt x="1874592" y="2469966"/>
                  </a:lnTo>
                  <a:close/>
                </a:path>
                <a:path w="2070100" h="4354830">
                  <a:moveTo>
                    <a:pt x="1217954" y="4354565"/>
                  </a:moveTo>
                  <a:lnTo>
                    <a:pt x="851978" y="4354565"/>
                  </a:lnTo>
                  <a:lnTo>
                    <a:pt x="805920" y="4347215"/>
                  </a:lnTo>
                  <a:lnTo>
                    <a:pt x="765472" y="4326736"/>
                  </a:lnTo>
                  <a:lnTo>
                    <a:pt x="733290" y="4295488"/>
                  </a:lnTo>
                  <a:lnTo>
                    <a:pt x="712033" y="4255833"/>
                  </a:lnTo>
                  <a:lnTo>
                    <a:pt x="704357" y="4210130"/>
                  </a:lnTo>
                  <a:lnTo>
                    <a:pt x="704357" y="3451078"/>
                  </a:lnTo>
                  <a:lnTo>
                    <a:pt x="1362500" y="3451078"/>
                  </a:lnTo>
                  <a:lnTo>
                    <a:pt x="1362500" y="4210130"/>
                  </a:lnTo>
                  <a:lnTo>
                    <a:pt x="1355143" y="4255833"/>
                  </a:lnTo>
                  <a:lnTo>
                    <a:pt x="1334648" y="4295488"/>
                  </a:lnTo>
                  <a:lnTo>
                    <a:pt x="1303377" y="4326736"/>
                  </a:lnTo>
                  <a:lnTo>
                    <a:pt x="1263692" y="4347215"/>
                  </a:lnTo>
                  <a:lnTo>
                    <a:pt x="1217954" y="4354565"/>
                  </a:lnTo>
                  <a:close/>
                </a:path>
                <a:path w="2070100" h="4354830">
                  <a:moveTo>
                    <a:pt x="1033428" y="829733"/>
                  </a:moveTo>
                  <a:lnTo>
                    <a:pt x="985371" y="826918"/>
                  </a:lnTo>
                  <a:lnTo>
                    <a:pt x="938941" y="818686"/>
                  </a:lnTo>
                  <a:lnTo>
                    <a:pt x="894449" y="805361"/>
                  </a:lnTo>
                  <a:lnTo>
                    <a:pt x="852202" y="787266"/>
                  </a:lnTo>
                  <a:lnTo>
                    <a:pt x="812510" y="764721"/>
                  </a:lnTo>
                  <a:lnTo>
                    <a:pt x="775683" y="738051"/>
                  </a:lnTo>
                  <a:lnTo>
                    <a:pt x="742031" y="707578"/>
                  </a:lnTo>
                  <a:lnTo>
                    <a:pt x="711861" y="673624"/>
                  </a:lnTo>
                  <a:lnTo>
                    <a:pt x="685485" y="636512"/>
                  </a:lnTo>
                  <a:lnTo>
                    <a:pt x="663210" y="596564"/>
                  </a:lnTo>
                  <a:lnTo>
                    <a:pt x="645347" y="554103"/>
                  </a:lnTo>
                  <a:lnTo>
                    <a:pt x="632205" y="509451"/>
                  </a:lnTo>
                  <a:lnTo>
                    <a:pt x="624093" y="462932"/>
                  </a:lnTo>
                  <a:lnTo>
                    <a:pt x="621320" y="414866"/>
                  </a:lnTo>
                  <a:lnTo>
                    <a:pt x="624093" y="366233"/>
                  </a:lnTo>
                  <a:lnTo>
                    <a:pt x="632205" y="319314"/>
                  </a:lnTo>
                  <a:lnTo>
                    <a:pt x="645347" y="274410"/>
                  </a:lnTo>
                  <a:lnTo>
                    <a:pt x="663210" y="231825"/>
                  </a:lnTo>
                  <a:lnTo>
                    <a:pt x="685485" y="191860"/>
                  </a:lnTo>
                  <a:lnTo>
                    <a:pt x="711861" y="154819"/>
                  </a:lnTo>
                  <a:lnTo>
                    <a:pt x="742031" y="121002"/>
                  </a:lnTo>
                  <a:lnTo>
                    <a:pt x="775683" y="90714"/>
                  </a:lnTo>
                  <a:lnTo>
                    <a:pt x="812510" y="64255"/>
                  </a:lnTo>
                  <a:lnTo>
                    <a:pt x="852202" y="41930"/>
                  </a:lnTo>
                  <a:lnTo>
                    <a:pt x="894449" y="24039"/>
                  </a:lnTo>
                  <a:lnTo>
                    <a:pt x="938941" y="10885"/>
                  </a:lnTo>
                  <a:lnTo>
                    <a:pt x="985371" y="2771"/>
                  </a:lnTo>
                  <a:lnTo>
                    <a:pt x="1033428" y="0"/>
                  </a:lnTo>
                  <a:lnTo>
                    <a:pt x="1082098" y="2771"/>
                  </a:lnTo>
                  <a:lnTo>
                    <a:pt x="1129054" y="10885"/>
                  </a:lnTo>
                  <a:lnTo>
                    <a:pt x="1173991" y="24039"/>
                  </a:lnTo>
                  <a:lnTo>
                    <a:pt x="1216609" y="41930"/>
                  </a:lnTo>
                  <a:lnTo>
                    <a:pt x="1256604" y="64255"/>
                  </a:lnTo>
                  <a:lnTo>
                    <a:pt x="1293674" y="90714"/>
                  </a:lnTo>
                  <a:lnTo>
                    <a:pt x="1327517" y="121002"/>
                  </a:lnTo>
                  <a:lnTo>
                    <a:pt x="1357828" y="154819"/>
                  </a:lnTo>
                  <a:lnTo>
                    <a:pt x="1384307" y="191860"/>
                  </a:lnTo>
                  <a:lnTo>
                    <a:pt x="1406650" y="231825"/>
                  </a:lnTo>
                  <a:lnTo>
                    <a:pt x="1424554" y="274410"/>
                  </a:lnTo>
                  <a:lnTo>
                    <a:pt x="1437718" y="319314"/>
                  </a:lnTo>
                  <a:lnTo>
                    <a:pt x="1445838" y="366233"/>
                  </a:lnTo>
                  <a:lnTo>
                    <a:pt x="1448612" y="414866"/>
                  </a:lnTo>
                  <a:lnTo>
                    <a:pt x="1445838" y="462932"/>
                  </a:lnTo>
                  <a:lnTo>
                    <a:pt x="1437718" y="509451"/>
                  </a:lnTo>
                  <a:lnTo>
                    <a:pt x="1424554" y="554103"/>
                  </a:lnTo>
                  <a:lnTo>
                    <a:pt x="1406650" y="596564"/>
                  </a:lnTo>
                  <a:lnTo>
                    <a:pt x="1384307" y="636512"/>
                  </a:lnTo>
                  <a:lnTo>
                    <a:pt x="1357828" y="673624"/>
                  </a:lnTo>
                  <a:lnTo>
                    <a:pt x="1327517" y="707578"/>
                  </a:lnTo>
                  <a:lnTo>
                    <a:pt x="1293674" y="738051"/>
                  </a:lnTo>
                  <a:lnTo>
                    <a:pt x="1256604" y="764721"/>
                  </a:lnTo>
                  <a:lnTo>
                    <a:pt x="1216609" y="787266"/>
                  </a:lnTo>
                  <a:lnTo>
                    <a:pt x="1173991" y="805361"/>
                  </a:lnTo>
                  <a:lnTo>
                    <a:pt x="1129054" y="818686"/>
                  </a:lnTo>
                  <a:lnTo>
                    <a:pt x="1082098" y="826918"/>
                  </a:lnTo>
                  <a:lnTo>
                    <a:pt x="1033428" y="82973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22117" y="1383347"/>
            <a:ext cx="3573779" cy="1476375"/>
          </a:xfrm>
          <a:custGeom>
            <a:avLst/>
            <a:gdLst/>
            <a:ahLst/>
            <a:cxnLst/>
            <a:rect l="l" t="t" r="r" b="b"/>
            <a:pathLst>
              <a:path w="3573779" h="1476375">
                <a:moveTo>
                  <a:pt x="2876232" y="426961"/>
                </a:moveTo>
                <a:lnTo>
                  <a:pt x="2873743" y="380606"/>
                </a:lnTo>
                <a:lnTo>
                  <a:pt x="2866453" y="335673"/>
                </a:lnTo>
                <a:lnTo>
                  <a:pt x="2854604" y="292455"/>
                </a:lnTo>
                <a:lnTo>
                  <a:pt x="2838475" y="251193"/>
                </a:lnTo>
                <a:lnTo>
                  <a:pt x="2818320" y="212140"/>
                </a:lnTo>
                <a:lnTo>
                  <a:pt x="2794381" y="175552"/>
                </a:lnTo>
                <a:lnTo>
                  <a:pt x="2766936" y="141706"/>
                </a:lnTo>
                <a:lnTo>
                  <a:pt x="2736227" y="110845"/>
                </a:lnTo>
                <a:lnTo>
                  <a:pt x="2702522" y="83223"/>
                </a:lnTo>
                <a:lnTo>
                  <a:pt x="2666073" y="59105"/>
                </a:lnTo>
                <a:lnTo>
                  <a:pt x="2627147" y="38760"/>
                </a:lnTo>
                <a:lnTo>
                  <a:pt x="2585986" y="22428"/>
                </a:lnTo>
                <a:lnTo>
                  <a:pt x="2542870" y="10375"/>
                </a:lnTo>
                <a:lnTo>
                  <a:pt x="2498039" y="2857"/>
                </a:lnTo>
                <a:lnTo>
                  <a:pt x="2450515" y="0"/>
                </a:lnTo>
                <a:lnTo>
                  <a:pt x="1614703" y="0"/>
                </a:lnTo>
                <a:lnTo>
                  <a:pt x="1571663" y="6946"/>
                </a:lnTo>
                <a:lnTo>
                  <a:pt x="1534261" y="26314"/>
                </a:lnTo>
                <a:lnTo>
                  <a:pt x="1504772" y="55816"/>
                </a:lnTo>
                <a:lnTo>
                  <a:pt x="1485430" y="93205"/>
                </a:lnTo>
                <a:lnTo>
                  <a:pt x="1478470" y="136232"/>
                </a:lnTo>
                <a:lnTo>
                  <a:pt x="1485430" y="179336"/>
                </a:lnTo>
                <a:lnTo>
                  <a:pt x="1504784" y="216750"/>
                </a:lnTo>
                <a:lnTo>
                  <a:pt x="1534287" y="246253"/>
                </a:lnTo>
                <a:lnTo>
                  <a:pt x="1571675" y="265595"/>
                </a:lnTo>
                <a:lnTo>
                  <a:pt x="1614703" y="272529"/>
                </a:lnTo>
                <a:lnTo>
                  <a:pt x="2389047" y="272529"/>
                </a:lnTo>
                <a:lnTo>
                  <a:pt x="2389047" y="337642"/>
                </a:lnTo>
                <a:lnTo>
                  <a:pt x="183095" y="337642"/>
                </a:lnTo>
                <a:lnTo>
                  <a:pt x="134454" y="344182"/>
                </a:lnTo>
                <a:lnTo>
                  <a:pt x="90741" y="362610"/>
                </a:lnTo>
                <a:lnTo>
                  <a:pt x="53721" y="391210"/>
                </a:lnTo>
                <a:lnTo>
                  <a:pt x="25120" y="428231"/>
                </a:lnTo>
                <a:lnTo>
                  <a:pt x="6680" y="471919"/>
                </a:lnTo>
                <a:lnTo>
                  <a:pt x="152" y="520534"/>
                </a:lnTo>
                <a:lnTo>
                  <a:pt x="6680" y="569214"/>
                </a:lnTo>
                <a:lnTo>
                  <a:pt x="25120" y="612927"/>
                </a:lnTo>
                <a:lnTo>
                  <a:pt x="53721" y="649960"/>
                </a:lnTo>
                <a:lnTo>
                  <a:pt x="90754" y="678548"/>
                </a:lnTo>
                <a:lnTo>
                  <a:pt x="134454" y="696976"/>
                </a:lnTo>
                <a:lnTo>
                  <a:pt x="183095" y="703503"/>
                </a:lnTo>
                <a:lnTo>
                  <a:pt x="1479626" y="703503"/>
                </a:lnTo>
                <a:lnTo>
                  <a:pt x="1479626" y="772769"/>
                </a:lnTo>
                <a:lnTo>
                  <a:pt x="182968" y="772769"/>
                </a:lnTo>
                <a:lnTo>
                  <a:pt x="134315" y="779297"/>
                </a:lnTo>
                <a:lnTo>
                  <a:pt x="90614" y="797725"/>
                </a:lnTo>
                <a:lnTo>
                  <a:pt x="53581" y="826312"/>
                </a:lnTo>
                <a:lnTo>
                  <a:pt x="24980" y="863333"/>
                </a:lnTo>
                <a:lnTo>
                  <a:pt x="6540" y="907034"/>
                </a:lnTo>
                <a:lnTo>
                  <a:pt x="0" y="955675"/>
                </a:lnTo>
                <a:lnTo>
                  <a:pt x="6540" y="1004341"/>
                </a:lnTo>
                <a:lnTo>
                  <a:pt x="24980" y="1048054"/>
                </a:lnTo>
                <a:lnTo>
                  <a:pt x="53581" y="1085075"/>
                </a:lnTo>
                <a:lnTo>
                  <a:pt x="90614" y="1113675"/>
                </a:lnTo>
                <a:lnTo>
                  <a:pt x="134315" y="1132103"/>
                </a:lnTo>
                <a:lnTo>
                  <a:pt x="182968" y="1138631"/>
                </a:lnTo>
                <a:lnTo>
                  <a:pt x="2388997" y="1138631"/>
                </a:lnTo>
                <a:lnTo>
                  <a:pt x="2388997" y="1203756"/>
                </a:lnTo>
                <a:lnTo>
                  <a:pt x="1614627" y="1203756"/>
                </a:lnTo>
                <a:lnTo>
                  <a:pt x="1571586" y="1210703"/>
                </a:lnTo>
                <a:lnTo>
                  <a:pt x="1534172" y="1230045"/>
                </a:lnTo>
                <a:lnTo>
                  <a:pt x="1504657" y="1259560"/>
                </a:lnTo>
                <a:lnTo>
                  <a:pt x="1485290" y="1296974"/>
                </a:lnTo>
                <a:lnTo>
                  <a:pt x="1478343" y="1340053"/>
                </a:lnTo>
                <a:lnTo>
                  <a:pt x="1485303" y="1383118"/>
                </a:lnTo>
                <a:lnTo>
                  <a:pt x="1504670" y="1420520"/>
                </a:lnTo>
                <a:lnTo>
                  <a:pt x="1534198" y="1450009"/>
                </a:lnTo>
                <a:lnTo>
                  <a:pt x="1571599" y="1469339"/>
                </a:lnTo>
                <a:lnTo>
                  <a:pt x="1614627" y="1476286"/>
                </a:lnTo>
                <a:lnTo>
                  <a:pt x="2450515" y="1476286"/>
                </a:lnTo>
                <a:lnTo>
                  <a:pt x="2450922" y="1476349"/>
                </a:lnTo>
                <a:lnTo>
                  <a:pt x="2451747" y="1476286"/>
                </a:lnTo>
                <a:lnTo>
                  <a:pt x="2498039" y="1473530"/>
                </a:lnTo>
                <a:lnTo>
                  <a:pt x="2542870" y="1465999"/>
                </a:lnTo>
                <a:lnTo>
                  <a:pt x="2585986" y="1453934"/>
                </a:lnTo>
                <a:lnTo>
                  <a:pt x="2627147" y="1437589"/>
                </a:lnTo>
                <a:lnTo>
                  <a:pt x="2666073" y="1417231"/>
                </a:lnTo>
                <a:lnTo>
                  <a:pt x="2702522" y="1393113"/>
                </a:lnTo>
                <a:lnTo>
                  <a:pt x="2736227" y="1365491"/>
                </a:lnTo>
                <a:lnTo>
                  <a:pt x="2766936" y="1334617"/>
                </a:lnTo>
                <a:lnTo>
                  <a:pt x="2794381" y="1300772"/>
                </a:lnTo>
                <a:lnTo>
                  <a:pt x="2818320" y="1264196"/>
                </a:lnTo>
                <a:lnTo>
                  <a:pt x="2838475" y="1225143"/>
                </a:lnTo>
                <a:lnTo>
                  <a:pt x="2854604" y="1183881"/>
                </a:lnTo>
                <a:lnTo>
                  <a:pt x="2866453" y="1140663"/>
                </a:lnTo>
                <a:lnTo>
                  <a:pt x="2873743" y="1095743"/>
                </a:lnTo>
                <a:lnTo>
                  <a:pt x="2876232" y="1049375"/>
                </a:lnTo>
                <a:lnTo>
                  <a:pt x="2876232" y="426961"/>
                </a:lnTo>
                <a:close/>
              </a:path>
              <a:path w="3573779" h="1476375">
                <a:moveTo>
                  <a:pt x="3573221" y="738136"/>
                </a:moveTo>
                <a:lnTo>
                  <a:pt x="3569805" y="691451"/>
                </a:lnTo>
                <a:lnTo>
                  <a:pt x="3559848" y="646899"/>
                </a:lnTo>
                <a:lnTo>
                  <a:pt x="3543858" y="604951"/>
                </a:lnTo>
                <a:lnTo>
                  <a:pt x="3522319" y="566102"/>
                </a:lnTo>
                <a:lnTo>
                  <a:pt x="3495725" y="530847"/>
                </a:lnTo>
                <a:lnTo>
                  <a:pt x="3464560" y="499668"/>
                </a:lnTo>
                <a:lnTo>
                  <a:pt x="3429317" y="473062"/>
                </a:lnTo>
                <a:lnTo>
                  <a:pt x="3390468" y="451523"/>
                </a:lnTo>
                <a:lnTo>
                  <a:pt x="3348520" y="435521"/>
                </a:lnTo>
                <a:lnTo>
                  <a:pt x="3303955" y="425564"/>
                </a:lnTo>
                <a:lnTo>
                  <a:pt x="3257258" y="422148"/>
                </a:lnTo>
                <a:lnTo>
                  <a:pt x="3210572" y="425564"/>
                </a:lnTo>
                <a:lnTo>
                  <a:pt x="3166021" y="435521"/>
                </a:lnTo>
                <a:lnTo>
                  <a:pt x="3124073" y="451523"/>
                </a:lnTo>
                <a:lnTo>
                  <a:pt x="3085236" y="473062"/>
                </a:lnTo>
                <a:lnTo>
                  <a:pt x="3049994" y="499668"/>
                </a:lnTo>
                <a:lnTo>
                  <a:pt x="3018828" y="530847"/>
                </a:lnTo>
                <a:lnTo>
                  <a:pt x="2992234" y="566102"/>
                </a:lnTo>
                <a:lnTo>
                  <a:pt x="2970695" y="604939"/>
                </a:lnTo>
                <a:lnTo>
                  <a:pt x="2954705" y="646887"/>
                </a:lnTo>
                <a:lnTo>
                  <a:pt x="2944761" y="691451"/>
                </a:lnTo>
                <a:lnTo>
                  <a:pt x="2941332" y="738136"/>
                </a:lnTo>
                <a:lnTo>
                  <a:pt x="2944761" y="784834"/>
                </a:lnTo>
                <a:lnTo>
                  <a:pt x="2954705" y="829411"/>
                </a:lnTo>
                <a:lnTo>
                  <a:pt x="2970695" y="871372"/>
                </a:lnTo>
                <a:lnTo>
                  <a:pt x="2992234" y="910209"/>
                </a:lnTo>
                <a:lnTo>
                  <a:pt x="3018828" y="945464"/>
                </a:lnTo>
                <a:lnTo>
                  <a:pt x="3049981" y="976642"/>
                </a:lnTo>
                <a:lnTo>
                  <a:pt x="3085236" y="1003236"/>
                </a:lnTo>
                <a:lnTo>
                  <a:pt x="3124073" y="1024775"/>
                </a:lnTo>
                <a:lnTo>
                  <a:pt x="3166008" y="1040765"/>
                </a:lnTo>
                <a:lnTo>
                  <a:pt x="3210572" y="1050709"/>
                </a:lnTo>
                <a:lnTo>
                  <a:pt x="3257258" y="1054138"/>
                </a:lnTo>
                <a:lnTo>
                  <a:pt x="3303955" y="1050709"/>
                </a:lnTo>
                <a:lnTo>
                  <a:pt x="3348520" y="1040765"/>
                </a:lnTo>
                <a:lnTo>
                  <a:pt x="3390468" y="1024775"/>
                </a:lnTo>
                <a:lnTo>
                  <a:pt x="3429317" y="1003236"/>
                </a:lnTo>
                <a:lnTo>
                  <a:pt x="3464560" y="976642"/>
                </a:lnTo>
                <a:lnTo>
                  <a:pt x="3495725" y="945464"/>
                </a:lnTo>
                <a:lnTo>
                  <a:pt x="3522319" y="910209"/>
                </a:lnTo>
                <a:lnTo>
                  <a:pt x="3543858" y="871372"/>
                </a:lnTo>
                <a:lnTo>
                  <a:pt x="3559848" y="829411"/>
                </a:lnTo>
                <a:lnTo>
                  <a:pt x="3569805" y="784834"/>
                </a:lnTo>
                <a:lnTo>
                  <a:pt x="3573221" y="7381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497582" y="3767484"/>
            <a:ext cx="4634230" cy="3162935"/>
            <a:chOff x="2497582" y="3767484"/>
            <a:chExt cx="4634230" cy="3162935"/>
          </a:xfrm>
        </p:grpSpPr>
        <p:sp>
          <p:nvSpPr>
            <p:cNvPr id="4" name="object 4"/>
            <p:cNvSpPr/>
            <p:nvPr/>
          </p:nvSpPr>
          <p:spPr>
            <a:xfrm>
              <a:off x="2497582" y="3767484"/>
              <a:ext cx="4634230" cy="3162935"/>
            </a:xfrm>
            <a:custGeom>
              <a:avLst/>
              <a:gdLst/>
              <a:ahLst/>
              <a:cxnLst/>
              <a:rect l="l" t="t" r="r" b="b"/>
              <a:pathLst>
                <a:path w="4634230" h="3162934">
                  <a:moveTo>
                    <a:pt x="4348023" y="3162900"/>
                  </a:moveTo>
                  <a:lnTo>
                    <a:pt x="285857" y="3162900"/>
                  </a:lnTo>
                  <a:lnTo>
                    <a:pt x="239490" y="3159158"/>
                  </a:lnTo>
                  <a:lnTo>
                    <a:pt x="195504" y="3148326"/>
                  </a:lnTo>
                  <a:lnTo>
                    <a:pt x="154489" y="3130991"/>
                  </a:lnTo>
                  <a:lnTo>
                    <a:pt x="117033" y="3107743"/>
                  </a:lnTo>
                  <a:lnTo>
                    <a:pt x="83725" y="3079170"/>
                  </a:lnTo>
                  <a:lnTo>
                    <a:pt x="55153" y="3045860"/>
                  </a:lnTo>
                  <a:lnTo>
                    <a:pt x="31906" y="3008402"/>
                  </a:lnTo>
                  <a:lnTo>
                    <a:pt x="14573" y="2967385"/>
                  </a:lnTo>
                  <a:lnTo>
                    <a:pt x="3741" y="2923397"/>
                  </a:lnTo>
                  <a:lnTo>
                    <a:pt x="0" y="2877027"/>
                  </a:lnTo>
                  <a:lnTo>
                    <a:pt x="0" y="285872"/>
                  </a:lnTo>
                  <a:lnTo>
                    <a:pt x="3741" y="239502"/>
                  </a:lnTo>
                  <a:lnTo>
                    <a:pt x="14573" y="195514"/>
                  </a:lnTo>
                  <a:lnTo>
                    <a:pt x="31906" y="154497"/>
                  </a:lnTo>
                  <a:lnTo>
                    <a:pt x="55153" y="117039"/>
                  </a:lnTo>
                  <a:lnTo>
                    <a:pt x="83725" y="83730"/>
                  </a:lnTo>
                  <a:lnTo>
                    <a:pt x="117033" y="55156"/>
                  </a:lnTo>
                  <a:lnTo>
                    <a:pt x="154489" y="31908"/>
                  </a:lnTo>
                  <a:lnTo>
                    <a:pt x="195504" y="14573"/>
                  </a:lnTo>
                  <a:lnTo>
                    <a:pt x="239490" y="3741"/>
                  </a:lnTo>
                  <a:lnTo>
                    <a:pt x="285857" y="0"/>
                  </a:lnTo>
                  <a:lnTo>
                    <a:pt x="4348023" y="0"/>
                  </a:lnTo>
                  <a:lnTo>
                    <a:pt x="4394391" y="3741"/>
                  </a:lnTo>
                  <a:lnTo>
                    <a:pt x="4438377" y="14573"/>
                  </a:lnTo>
                  <a:lnTo>
                    <a:pt x="4479391" y="31908"/>
                  </a:lnTo>
                  <a:lnTo>
                    <a:pt x="4516847" y="55156"/>
                  </a:lnTo>
                  <a:lnTo>
                    <a:pt x="4550155" y="83730"/>
                  </a:lnTo>
                  <a:lnTo>
                    <a:pt x="4578727" y="117039"/>
                  </a:lnTo>
                  <a:lnTo>
                    <a:pt x="4601974" y="154497"/>
                  </a:lnTo>
                  <a:lnTo>
                    <a:pt x="4619308" y="195514"/>
                  </a:lnTo>
                  <a:lnTo>
                    <a:pt x="4630140" y="239502"/>
                  </a:lnTo>
                  <a:lnTo>
                    <a:pt x="4633881" y="285872"/>
                  </a:lnTo>
                  <a:lnTo>
                    <a:pt x="4633881" y="2877027"/>
                  </a:lnTo>
                  <a:lnTo>
                    <a:pt x="4630140" y="2923397"/>
                  </a:lnTo>
                  <a:lnTo>
                    <a:pt x="4619308" y="2967385"/>
                  </a:lnTo>
                  <a:lnTo>
                    <a:pt x="4601974" y="3008402"/>
                  </a:lnTo>
                  <a:lnTo>
                    <a:pt x="4578727" y="3045860"/>
                  </a:lnTo>
                  <a:lnTo>
                    <a:pt x="4550155" y="3079170"/>
                  </a:lnTo>
                  <a:lnTo>
                    <a:pt x="4516847" y="3107743"/>
                  </a:lnTo>
                  <a:lnTo>
                    <a:pt x="4479391" y="3130991"/>
                  </a:lnTo>
                  <a:lnTo>
                    <a:pt x="4438377" y="3148326"/>
                  </a:lnTo>
                  <a:lnTo>
                    <a:pt x="4394391" y="3159158"/>
                  </a:lnTo>
                  <a:lnTo>
                    <a:pt x="4348023" y="3162900"/>
                  </a:lnTo>
                  <a:close/>
                </a:path>
              </a:pathLst>
            </a:custGeom>
            <a:solidFill>
              <a:srgbClr val="D812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22130" y="4390529"/>
              <a:ext cx="3573779" cy="1628139"/>
            </a:xfrm>
            <a:custGeom>
              <a:avLst/>
              <a:gdLst/>
              <a:ahLst/>
              <a:cxnLst/>
              <a:rect l="l" t="t" r="r" b="b"/>
              <a:pathLst>
                <a:path w="3573779" h="1628139">
                  <a:moveTo>
                    <a:pt x="2882849" y="664057"/>
                  </a:moveTo>
                  <a:lnTo>
                    <a:pt x="2876156" y="608545"/>
                  </a:lnTo>
                  <a:lnTo>
                    <a:pt x="2852864" y="534111"/>
                  </a:lnTo>
                  <a:lnTo>
                    <a:pt x="2833497" y="492810"/>
                  </a:lnTo>
                  <a:lnTo>
                    <a:pt x="2808173" y="450392"/>
                  </a:lnTo>
                  <a:lnTo>
                    <a:pt x="2776296" y="408038"/>
                  </a:lnTo>
                  <a:lnTo>
                    <a:pt x="2737256" y="366966"/>
                  </a:lnTo>
                  <a:lnTo>
                    <a:pt x="2690457" y="328371"/>
                  </a:lnTo>
                  <a:lnTo>
                    <a:pt x="2635300" y="293446"/>
                  </a:lnTo>
                  <a:lnTo>
                    <a:pt x="2571178" y="263410"/>
                  </a:lnTo>
                  <a:lnTo>
                    <a:pt x="2566352" y="261035"/>
                  </a:lnTo>
                  <a:lnTo>
                    <a:pt x="2561717" y="258533"/>
                  </a:lnTo>
                  <a:lnTo>
                    <a:pt x="1778800" y="5905"/>
                  </a:lnTo>
                  <a:lnTo>
                    <a:pt x="1729841" y="0"/>
                  </a:lnTo>
                  <a:lnTo>
                    <a:pt x="1683981" y="12941"/>
                  </a:lnTo>
                  <a:lnTo>
                    <a:pt x="1646326" y="42176"/>
                  </a:lnTo>
                  <a:lnTo>
                    <a:pt x="1621929" y="85204"/>
                  </a:lnTo>
                  <a:lnTo>
                    <a:pt x="1615998" y="134239"/>
                  </a:lnTo>
                  <a:lnTo>
                    <a:pt x="1628902" y="180162"/>
                  </a:lnTo>
                  <a:lnTo>
                    <a:pt x="1658073" y="217881"/>
                  </a:lnTo>
                  <a:lnTo>
                    <a:pt x="1700949" y="242328"/>
                  </a:lnTo>
                  <a:lnTo>
                    <a:pt x="2450160" y="483908"/>
                  </a:lnTo>
                  <a:lnTo>
                    <a:pt x="2450160" y="540562"/>
                  </a:lnTo>
                  <a:lnTo>
                    <a:pt x="1165186" y="128168"/>
                  </a:lnTo>
                  <a:lnTo>
                    <a:pt x="1165186" y="464591"/>
                  </a:lnTo>
                  <a:lnTo>
                    <a:pt x="146875" y="464591"/>
                  </a:lnTo>
                  <a:lnTo>
                    <a:pt x="100469" y="472097"/>
                  </a:lnTo>
                  <a:lnTo>
                    <a:pt x="60172" y="493001"/>
                  </a:lnTo>
                  <a:lnTo>
                    <a:pt x="28397" y="524852"/>
                  </a:lnTo>
                  <a:lnTo>
                    <a:pt x="7556" y="565251"/>
                  </a:lnTo>
                  <a:lnTo>
                    <a:pt x="76" y="611733"/>
                  </a:lnTo>
                  <a:lnTo>
                    <a:pt x="7556" y="658266"/>
                  </a:lnTo>
                  <a:lnTo>
                    <a:pt x="28397" y="698677"/>
                  </a:lnTo>
                  <a:lnTo>
                    <a:pt x="60172" y="730542"/>
                  </a:lnTo>
                  <a:lnTo>
                    <a:pt x="100469" y="751446"/>
                  </a:lnTo>
                  <a:lnTo>
                    <a:pt x="146875" y="758952"/>
                  </a:lnTo>
                  <a:lnTo>
                    <a:pt x="1165110" y="758952"/>
                  </a:lnTo>
                  <a:lnTo>
                    <a:pt x="1165110" y="868857"/>
                  </a:lnTo>
                  <a:lnTo>
                    <a:pt x="146799" y="868857"/>
                  </a:lnTo>
                  <a:lnTo>
                    <a:pt x="100418" y="876363"/>
                  </a:lnTo>
                  <a:lnTo>
                    <a:pt x="60121" y="897255"/>
                  </a:lnTo>
                  <a:lnTo>
                    <a:pt x="28333" y="929106"/>
                  </a:lnTo>
                  <a:lnTo>
                    <a:pt x="7480" y="969530"/>
                  </a:lnTo>
                  <a:lnTo>
                    <a:pt x="0" y="1016076"/>
                  </a:lnTo>
                  <a:lnTo>
                    <a:pt x="7480" y="1062570"/>
                  </a:lnTo>
                  <a:lnTo>
                    <a:pt x="28333" y="1102956"/>
                  </a:lnTo>
                  <a:lnTo>
                    <a:pt x="60121" y="1134821"/>
                  </a:lnTo>
                  <a:lnTo>
                    <a:pt x="100418" y="1155712"/>
                  </a:lnTo>
                  <a:lnTo>
                    <a:pt x="146799" y="1163218"/>
                  </a:lnTo>
                  <a:lnTo>
                    <a:pt x="1165110" y="1163218"/>
                  </a:lnTo>
                  <a:lnTo>
                    <a:pt x="1165110" y="1499666"/>
                  </a:lnTo>
                  <a:lnTo>
                    <a:pt x="2450096" y="1087196"/>
                  </a:lnTo>
                  <a:lnTo>
                    <a:pt x="2450096" y="1143647"/>
                  </a:lnTo>
                  <a:lnTo>
                    <a:pt x="1700872" y="1385417"/>
                  </a:lnTo>
                  <a:lnTo>
                    <a:pt x="1658048" y="1409852"/>
                  </a:lnTo>
                  <a:lnTo>
                    <a:pt x="1628889" y="1447546"/>
                  </a:lnTo>
                  <a:lnTo>
                    <a:pt x="1615973" y="1493456"/>
                  </a:lnTo>
                  <a:lnTo>
                    <a:pt x="1621866" y="1542567"/>
                  </a:lnTo>
                  <a:lnTo>
                    <a:pt x="1646301" y="1585582"/>
                  </a:lnTo>
                  <a:lnTo>
                    <a:pt x="1683981" y="1614830"/>
                  </a:lnTo>
                  <a:lnTo>
                    <a:pt x="1729841" y="1627784"/>
                  </a:lnTo>
                  <a:lnTo>
                    <a:pt x="1778800" y="1621904"/>
                  </a:lnTo>
                  <a:lnTo>
                    <a:pt x="2556446" y="1371066"/>
                  </a:lnTo>
                  <a:lnTo>
                    <a:pt x="2561717" y="1369441"/>
                  </a:lnTo>
                  <a:lnTo>
                    <a:pt x="2566352" y="1366735"/>
                  </a:lnTo>
                  <a:lnTo>
                    <a:pt x="2635275" y="1334414"/>
                  </a:lnTo>
                  <a:lnTo>
                    <a:pt x="2690431" y="1299489"/>
                  </a:lnTo>
                  <a:lnTo>
                    <a:pt x="2737218" y="1260894"/>
                  </a:lnTo>
                  <a:lnTo>
                    <a:pt x="2776258" y="1219822"/>
                  </a:lnTo>
                  <a:lnTo>
                    <a:pt x="2808147" y="1177467"/>
                  </a:lnTo>
                  <a:lnTo>
                    <a:pt x="2833471" y="1135037"/>
                  </a:lnTo>
                  <a:lnTo>
                    <a:pt x="2852851" y="1093736"/>
                  </a:lnTo>
                  <a:lnTo>
                    <a:pt x="2866872" y="1054760"/>
                  </a:lnTo>
                  <a:lnTo>
                    <a:pt x="2881274" y="988606"/>
                  </a:lnTo>
                  <a:lnTo>
                    <a:pt x="2882849" y="963828"/>
                  </a:lnTo>
                  <a:lnTo>
                    <a:pt x="2882849" y="664057"/>
                  </a:lnTo>
                  <a:close/>
                </a:path>
                <a:path w="3573779" h="1628139">
                  <a:moveTo>
                    <a:pt x="3573208" y="815898"/>
                  </a:moveTo>
                  <a:lnTo>
                    <a:pt x="3569792" y="769150"/>
                  </a:lnTo>
                  <a:lnTo>
                    <a:pt x="3559848" y="724509"/>
                  </a:lnTo>
                  <a:lnTo>
                    <a:pt x="3543858" y="682498"/>
                  </a:lnTo>
                  <a:lnTo>
                    <a:pt x="3522345" y="643597"/>
                  </a:lnTo>
                  <a:lnTo>
                    <a:pt x="3495764" y="608291"/>
                  </a:lnTo>
                  <a:lnTo>
                    <a:pt x="3464623" y="577075"/>
                  </a:lnTo>
                  <a:lnTo>
                    <a:pt x="3429393" y="550430"/>
                  </a:lnTo>
                  <a:lnTo>
                    <a:pt x="3390582" y="528866"/>
                  </a:lnTo>
                  <a:lnTo>
                    <a:pt x="3348659" y="512851"/>
                  </a:lnTo>
                  <a:lnTo>
                    <a:pt x="3304133" y="502881"/>
                  </a:lnTo>
                  <a:lnTo>
                    <a:pt x="3257486" y="499452"/>
                  </a:lnTo>
                  <a:lnTo>
                    <a:pt x="3210826" y="502881"/>
                  </a:lnTo>
                  <a:lnTo>
                    <a:pt x="3166287" y="512851"/>
                  </a:lnTo>
                  <a:lnTo>
                    <a:pt x="3124365" y="528866"/>
                  </a:lnTo>
                  <a:lnTo>
                    <a:pt x="3085554" y="550430"/>
                  </a:lnTo>
                  <a:lnTo>
                    <a:pt x="3050336" y="577075"/>
                  </a:lnTo>
                  <a:lnTo>
                    <a:pt x="3019183" y="608291"/>
                  </a:lnTo>
                  <a:lnTo>
                    <a:pt x="2992615" y="643597"/>
                  </a:lnTo>
                  <a:lnTo>
                    <a:pt x="2971088" y="682498"/>
                  </a:lnTo>
                  <a:lnTo>
                    <a:pt x="2955112" y="724509"/>
                  </a:lnTo>
                  <a:lnTo>
                    <a:pt x="2945180" y="769150"/>
                  </a:lnTo>
                  <a:lnTo>
                    <a:pt x="2941751" y="815898"/>
                  </a:lnTo>
                  <a:lnTo>
                    <a:pt x="2945180" y="862672"/>
                  </a:lnTo>
                  <a:lnTo>
                    <a:pt x="2955112" y="907313"/>
                  </a:lnTo>
                  <a:lnTo>
                    <a:pt x="2971088" y="949325"/>
                  </a:lnTo>
                  <a:lnTo>
                    <a:pt x="2992615" y="988237"/>
                  </a:lnTo>
                  <a:lnTo>
                    <a:pt x="3019183" y="1023543"/>
                  </a:lnTo>
                  <a:lnTo>
                    <a:pt x="3050336" y="1054773"/>
                  </a:lnTo>
                  <a:lnTo>
                    <a:pt x="3085554" y="1081417"/>
                  </a:lnTo>
                  <a:lnTo>
                    <a:pt x="3124365" y="1102982"/>
                  </a:lnTo>
                  <a:lnTo>
                    <a:pt x="3166287" y="1119009"/>
                  </a:lnTo>
                  <a:lnTo>
                    <a:pt x="3210826" y="1128979"/>
                  </a:lnTo>
                  <a:lnTo>
                    <a:pt x="3257486" y="1132408"/>
                  </a:lnTo>
                  <a:lnTo>
                    <a:pt x="3304133" y="1128979"/>
                  </a:lnTo>
                  <a:lnTo>
                    <a:pt x="3348659" y="1119009"/>
                  </a:lnTo>
                  <a:lnTo>
                    <a:pt x="3390582" y="1102982"/>
                  </a:lnTo>
                  <a:lnTo>
                    <a:pt x="3429393" y="1081417"/>
                  </a:lnTo>
                  <a:lnTo>
                    <a:pt x="3464610" y="1054773"/>
                  </a:lnTo>
                  <a:lnTo>
                    <a:pt x="3495764" y="1023543"/>
                  </a:lnTo>
                  <a:lnTo>
                    <a:pt x="3522345" y="988237"/>
                  </a:lnTo>
                  <a:lnTo>
                    <a:pt x="3543858" y="949325"/>
                  </a:lnTo>
                  <a:lnTo>
                    <a:pt x="3559848" y="907313"/>
                  </a:lnTo>
                  <a:lnTo>
                    <a:pt x="3569792" y="862672"/>
                  </a:lnTo>
                  <a:lnTo>
                    <a:pt x="3573208" y="8158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2507268" y="6994018"/>
            <a:ext cx="4624705" cy="3162935"/>
          </a:xfrm>
          <a:custGeom>
            <a:avLst/>
            <a:gdLst/>
            <a:ahLst/>
            <a:cxnLst/>
            <a:rect l="l" t="t" r="r" b="b"/>
            <a:pathLst>
              <a:path w="4624705" h="3162934">
                <a:moveTo>
                  <a:pt x="4338337" y="3162900"/>
                </a:moveTo>
                <a:lnTo>
                  <a:pt x="285857" y="3162900"/>
                </a:lnTo>
                <a:lnTo>
                  <a:pt x="239490" y="3159158"/>
                </a:lnTo>
                <a:lnTo>
                  <a:pt x="195504" y="3148326"/>
                </a:lnTo>
                <a:lnTo>
                  <a:pt x="154489" y="3130991"/>
                </a:lnTo>
                <a:lnTo>
                  <a:pt x="117033" y="3107743"/>
                </a:lnTo>
                <a:lnTo>
                  <a:pt x="83725" y="3079170"/>
                </a:lnTo>
                <a:lnTo>
                  <a:pt x="55153" y="3045860"/>
                </a:lnTo>
                <a:lnTo>
                  <a:pt x="31906" y="3008402"/>
                </a:lnTo>
                <a:lnTo>
                  <a:pt x="14573" y="2967385"/>
                </a:lnTo>
                <a:lnTo>
                  <a:pt x="3741" y="2923397"/>
                </a:lnTo>
                <a:lnTo>
                  <a:pt x="0" y="2877027"/>
                </a:lnTo>
                <a:lnTo>
                  <a:pt x="0" y="285872"/>
                </a:lnTo>
                <a:lnTo>
                  <a:pt x="3741" y="239502"/>
                </a:lnTo>
                <a:lnTo>
                  <a:pt x="14573" y="195514"/>
                </a:lnTo>
                <a:lnTo>
                  <a:pt x="31906" y="154497"/>
                </a:lnTo>
                <a:lnTo>
                  <a:pt x="55153" y="117039"/>
                </a:lnTo>
                <a:lnTo>
                  <a:pt x="83725" y="83730"/>
                </a:lnTo>
                <a:lnTo>
                  <a:pt x="117033" y="55156"/>
                </a:lnTo>
                <a:lnTo>
                  <a:pt x="154489" y="31908"/>
                </a:lnTo>
                <a:lnTo>
                  <a:pt x="195504" y="14573"/>
                </a:lnTo>
                <a:lnTo>
                  <a:pt x="239490" y="3741"/>
                </a:lnTo>
                <a:lnTo>
                  <a:pt x="285857" y="0"/>
                </a:lnTo>
                <a:lnTo>
                  <a:pt x="4338337" y="0"/>
                </a:lnTo>
                <a:lnTo>
                  <a:pt x="4384705" y="3741"/>
                </a:lnTo>
                <a:lnTo>
                  <a:pt x="4428691" y="14573"/>
                </a:lnTo>
                <a:lnTo>
                  <a:pt x="4469706" y="31908"/>
                </a:lnTo>
                <a:lnTo>
                  <a:pt x="4507161" y="55156"/>
                </a:lnTo>
                <a:lnTo>
                  <a:pt x="4540469" y="83730"/>
                </a:lnTo>
                <a:lnTo>
                  <a:pt x="4569041" y="117039"/>
                </a:lnTo>
                <a:lnTo>
                  <a:pt x="4592288" y="154497"/>
                </a:lnTo>
                <a:lnTo>
                  <a:pt x="4609622" y="195514"/>
                </a:lnTo>
                <a:lnTo>
                  <a:pt x="4620454" y="239502"/>
                </a:lnTo>
                <a:lnTo>
                  <a:pt x="4624195" y="285872"/>
                </a:lnTo>
                <a:lnTo>
                  <a:pt x="4624195" y="2877027"/>
                </a:lnTo>
                <a:lnTo>
                  <a:pt x="4620454" y="2923397"/>
                </a:lnTo>
                <a:lnTo>
                  <a:pt x="4609622" y="2967385"/>
                </a:lnTo>
                <a:lnTo>
                  <a:pt x="4592288" y="3008402"/>
                </a:lnTo>
                <a:lnTo>
                  <a:pt x="4569041" y="3045860"/>
                </a:lnTo>
                <a:lnTo>
                  <a:pt x="4540469" y="3079170"/>
                </a:lnTo>
                <a:lnTo>
                  <a:pt x="4507161" y="3107743"/>
                </a:lnTo>
                <a:lnTo>
                  <a:pt x="4469706" y="3130991"/>
                </a:lnTo>
                <a:lnTo>
                  <a:pt x="4428691" y="3148326"/>
                </a:lnTo>
                <a:lnTo>
                  <a:pt x="4384705" y="3159158"/>
                </a:lnTo>
                <a:lnTo>
                  <a:pt x="4338337" y="3162900"/>
                </a:lnTo>
                <a:close/>
              </a:path>
            </a:pathLst>
          </a:custGeom>
          <a:solidFill>
            <a:srgbClr val="32C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09433" y="5728842"/>
            <a:ext cx="983615" cy="4644390"/>
          </a:xfrm>
          <a:custGeom>
            <a:avLst/>
            <a:gdLst/>
            <a:ahLst/>
            <a:cxnLst/>
            <a:rect l="l" t="t" r="r" b="b"/>
            <a:pathLst>
              <a:path w="983614" h="4644390">
                <a:moveTo>
                  <a:pt x="983119" y="3113481"/>
                </a:moveTo>
                <a:lnTo>
                  <a:pt x="173558" y="2869476"/>
                </a:lnTo>
                <a:lnTo>
                  <a:pt x="173558" y="0"/>
                </a:lnTo>
                <a:lnTo>
                  <a:pt x="21107" y="0"/>
                </a:lnTo>
                <a:lnTo>
                  <a:pt x="21107" y="3181451"/>
                </a:lnTo>
                <a:lnTo>
                  <a:pt x="0" y="4643869"/>
                </a:lnTo>
                <a:lnTo>
                  <a:pt x="983119" y="31134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45802" y="7063219"/>
            <a:ext cx="3449954" cy="3020695"/>
          </a:xfrm>
          <a:custGeom>
            <a:avLst/>
            <a:gdLst/>
            <a:ahLst/>
            <a:cxnLst/>
            <a:rect l="l" t="t" r="r" b="b"/>
            <a:pathLst>
              <a:path w="3449954" h="3020695">
                <a:moveTo>
                  <a:pt x="2160638" y="661733"/>
                </a:moveTo>
                <a:lnTo>
                  <a:pt x="2139632" y="618261"/>
                </a:lnTo>
                <a:lnTo>
                  <a:pt x="2116836" y="575894"/>
                </a:lnTo>
                <a:lnTo>
                  <a:pt x="2092274" y="534695"/>
                </a:lnTo>
                <a:lnTo>
                  <a:pt x="2066036" y="494690"/>
                </a:lnTo>
                <a:lnTo>
                  <a:pt x="2038172" y="455917"/>
                </a:lnTo>
                <a:lnTo>
                  <a:pt x="2008733" y="418439"/>
                </a:lnTo>
                <a:lnTo>
                  <a:pt x="1977796" y="382282"/>
                </a:lnTo>
                <a:lnTo>
                  <a:pt x="1945398" y="347472"/>
                </a:lnTo>
                <a:lnTo>
                  <a:pt x="1911616" y="314083"/>
                </a:lnTo>
                <a:lnTo>
                  <a:pt x="1876501" y="282130"/>
                </a:lnTo>
                <a:lnTo>
                  <a:pt x="1840115" y="251675"/>
                </a:lnTo>
                <a:lnTo>
                  <a:pt x="1802523" y="222732"/>
                </a:lnTo>
                <a:lnTo>
                  <a:pt x="1763776" y="195376"/>
                </a:lnTo>
                <a:lnTo>
                  <a:pt x="1723948" y="169621"/>
                </a:lnTo>
                <a:lnTo>
                  <a:pt x="1683080" y="145516"/>
                </a:lnTo>
                <a:lnTo>
                  <a:pt x="1641233" y="123101"/>
                </a:lnTo>
                <a:lnTo>
                  <a:pt x="1598485" y="102425"/>
                </a:lnTo>
                <a:lnTo>
                  <a:pt x="1554886" y="83515"/>
                </a:lnTo>
                <a:lnTo>
                  <a:pt x="1510487" y="66433"/>
                </a:lnTo>
                <a:lnTo>
                  <a:pt x="1465364" y="51193"/>
                </a:lnTo>
                <a:lnTo>
                  <a:pt x="1419567" y="37858"/>
                </a:lnTo>
                <a:lnTo>
                  <a:pt x="1373149" y="26466"/>
                </a:lnTo>
                <a:lnTo>
                  <a:pt x="1326184" y="17043"/>
                </a:lnTo>
                <a:lnTo>
                  <a:pt x="1278712" y="9652"/>
                </a:lnTo>
                <a:lnTo>
                  <a:pt x="1230820" y="4318"/>
                </a:lnTo>
                <a:lnTo>
                  <a:pt x="1182547" y="1092"/>
                </a:lnTo>
                <a:lnTo>
                  <a:pt x="1133957" y="0"/>
                </a:lnTo>
                <a:lnTo>
                  <a:pt x="1086154" y="1003"/>
                </a:lnTo>
                <a:lnTo>
                  <a:pt x="1038834" y="3962"/>
                </a:lnTo>
                <a:lnTo>
                  <a:pt x="992060" y="8851"/>
                </a:lnTo>
                <a:lnTo>
                  <a:pt x="945845" y="15633"/>
                </a:lnTo>
                <a:lnTo>
                  <a:pt x="900252" y="24269"/>
                </a:lnTo>
                <a:lnTo>
                  <a:pt x="855319" y="34709"/>
                </a:lnTo>
                <a:lnTo>
                  <a:pt x="811072" y="46913"/>
                </a:lnTo>
                <a:lnTo>
                  <a:pt x="767549" y="60845"/>
                </a:lnTo>
                <a:lnTo>
                  <a:pt x="724814" y="76466"/>
                </a:lnTo>
                <a:lnTo>
                  <a:pt x="682891" y="93738"/>
                </a:lnTo>
                <a:lnTo>
                  <a:pt x="641819" y="112623"/>
                </a:lnTo>
                <a:lnTo>
                  <a:pt x="601637" y="133070"/>
                </a:lnTo>
                <a:lnTo>
                  <a:pt x="562394" y="155054"/>
                </a:lnTo>
                <a:lnTo>
                  <a:pt x="524116" y="178523"/>
                </a:lnTo>
                <a:lnTo>
                  <a:pt x="486854" y="203454"/>
                </a:lnTo>
                <a:lnTo>
                  <a:pt x="450646" y="229781"/>
                </a:lnTo>
                <a:lnTo>
                  <a:pt x="415518" y="257479"/>
                </a:lnTo>
                <a:lnTo>
                  <a:pt x="381533" y="286512"/>
                </a:lnTo>
                <a:lnTo>
                  <a:pt x="348729" y="316826"/>
                </a:lnTo>
                <a:lnTo>
                  <a:pt x="317119" y="348399"/>
                </a:lnTo>
                <a:lnTo>
                  <a:pt x="286778" y="381190"/>
                </a:lnTo>
                <a:lnTo>
                  <a:pt x="257721" y="415137"/>
                </a:lnTo>
                <a:lnTo>
                  <a:pt x="229997" y="450227"/>
                </a:lnTo>
                <a:lnTo>
                  <a:pt x="203631" y="486397"/>
                </a:lnTo>
                <a:lnTo>
                  <a:pt x="178689" y="523633"/>
                </a:lnTo>
                <a:lnTo>
                  <a:pt x="155206" y="561873"/>
                </a:lnTo>
                <a:lnTo>
                  <a:pt x="133197" y="601078"/>
                </a:lnTo>
                <a:lnTo>
                  <a:pt x="112725" y="641223"/>
                </a:lnTo>
                <a:lnTo>
                  <a:pt x="93827" y="682256"/>
                </a:lnTo>
                <a:lnTo>
                  <a:pt x="76542" y="724141"/>
                </a:lnTo>
                <a:lnTo>
                  <a:pt x="60909" y="766851"/>
                </a:lnTo>
                <a:lnTo>
                  <a:pt x="46951" y="810323"/>
                </a:lnTo>
                <a:lnTo>
                  <a:pt x="34734" y="854519"/>
                </a:lnTo>
                <a:lnTo>
                  <a:pt x="24295" y="899426"/>
                </a:lnTo>
                <a:lnTo>
                  <a:pt x="15659" y="944968"/>
                </a:lnTo>
                <a:lnTo>
                  <a:pt x="8864" y="991133"/>
                </a:lnTo>
                <a:lnTo>
                  <a:pt x="3975" y="1037882"/>
                </a:lnTo>
                <a:lnTo>
                  <a:pt x="1003" y="1085151"/>
                </a:lnTo>
                <a:lnTo>
                  <a:pt x="0" y="1132916"/>
                </a:lnTo>
                <a:lnTo>
                  <a:pt x="1092" y="1181811"/>
                </a:lnTo>
                <a:lnTo>
                  <a:pt x="4356" y="1230401"/>
                </a:lnTo>
                <a:lnTo>
                  <a:pt x="9728" y="1278636"/>
                </a:lnTo>
                <a:lnTo>
                  <a:pt x="17183" y="1326451"/>
                </a:lnTo>
                <a:lnTo>
                  <a:pt x="26670" y="1373771"/>
                </a:lnTo>
                <a:lnTo>
                  <a:pt x="38163" y="1420558"/>
                </a:lnTo>
                <a:lnTo>
                  <a:pt x="51612" y="1466735"/>
                </a:lnTo>
                <a:lnTo>
                  <a:pt x="66967" y="1512239"/>
                </a:lnTo>
                <a:lnTo>
                  <a:pt x="84213" y="1557020"/>
                </a:lnTo>
                <a:lnTo>
                  <a:pt x="103276" y="1601000"/>
                </a:lnTo>
                <a:lnTo>
                  <a:pt x="124142" y="1644129"/>
                </a:lnTo>
                <a:lnTo>
                  <a:pt x="146761" y="1686344"/>
                </a:lnTo>
                <a:lnTo>
                  <a:pt x="171094" y="1727581"/>
                </a:lnTo>
                <a:lnTo>
                  <a:pt x="197091" y="1767763"/>
                </a:lnTo>
                <a:lnTo>
                  <a:pt x="224726" y="1806854"/>
                </a:lnTo>
                <a:lnTo>
                  <a:pt x="253936" y="1844776"/>
                </a:lnTo>
                <a:lnTo>
                  <a:pt x="284708" y="1881479"/>
                </a:lnTo>
                <a:lnTo>
                  <a:pt x="316979" y="1916887"/>
                </a:lnTo>
                <a:lnTo>
                  <a:pt x="350723" y="1950948"/>
                </a:lnTo>
                <a:lnTo>
                  <a:pt x="385889" y="1983587"/>
                </a:lnTo>
                <a:lnTo>
                  <a:pt x="422452" y="2014753"/>
                </a:lnTo>
                <a:lnTo>
                  <a:pt x="460349" y="2044395"/>
                </a:lnTo>
                <a:lnTo>
                  <a:pt x="499541" y="2072424"/>
                </a:lnTo>
                <a:lnTo>
                  <a:pt x="540016" y="2098802"/>
                </a:lnTo>
                <a:lnTo>
                  <a:pt x="581698" y="2123452"/>
                </a:lnTo>
                <a:lnTo>
                  <a:pt x="624560" y="2146325"/>
                </a:lnTo>
                <a:lnTo>
                  <a:pt x="1035253" y="1945830"/>
                </a:lnTo>
                <a:lnTo>
                  <a:pt x="988580" y="1938934"/>
                </a:lnTo>
                <a:lnTo>
                  <a:pt x="942784" y="1929409"/>
                </a:lnTo>
                <a:lnTo>
                  <a:pt x="897940" y="1917357"/>
                </a:lnTo>
                <a:lnTo>
                  <a:pt x="854125" y="1902828"/>
                </a:lnTo>
                <a:lnTo>
                  <a:pt x="811415" y="1885937"/>
                </a:lnTo>
                <a:lnTo>
                  <a:pt x="769912" y="1866760"/>
                </a:lnTo>
                <a:lnTo>
                  <a:pt x="729653" y="1845373"/>
                </a:lnTo>
                <a:lnTo>
                  <a:pt x="690753" y="1821853"/>
                </a:lnTo>
                <a:lnTo>
                  <a:pt x="653275" y="1796300"/>
                </a:lnTo>
                <a:lnTo>
                  <a:pt x="617283" y="1768792"/>
                </a:lnTo>
                <a:lnTo>
                  <a:pt x="582879" y="1739404"/>
                </a:lnTo>
                <a:lnTo>
                  <a:pt x="550125" y="1708238"/>
                </a:lnTo>
                <a:lnTo>
                  <a:pt x="519112" y="1675358"/>
                </a:lnTo>
                <a:lnTo>
                  <a:pt x="489902" y="1640852"/>
                </a:lnTo>
                <a:lnTo>
                  <a:pt x="462584" y="1604797"/>
                </a:lnTo>
                <a:lnTo>
                  <a:pt x="437235" y="1567294"/>
                </a:lnTo>
                <a:lnTo>
                  <a:pt x="413931" y="1528419"/>
                </a:lnTo>
                <a:lnTo>
                  <a:pt x="392747" y="1488249"/>
                </a:lnTo>
                <a:lnTo>
                  <a:pt x="373761" y="1446872"/>
                </a:lnTo>
                <a:lnTo>
                  <a:pt x="357060" y="1404378"/>
                </a:lnTo>
                <a:lnTo>
                  <a:pt x="342709" y="1360830"/>
                </a:lnTo>
                <a:lnTo>
                  <a:pt x="330796" y="1316329"/>
                </a:lnTo>
                <a:lnTo>
                  <a:pt x="321398" y="1270952"/>
                </a:lnTo>
                <a:lnTo>
                  <a:pt x="314591" y="1224788"/>
                </a:lnTo>
                <a:lnTo>
                  <a:pt x="310438" y="1177912"/>
                </a:lnTo>
                <a:lnTo>
                  <a:pt x="309041" y="1130414"/>
                </a:lnTo>
                <a:lnTo>
                  <a:pt x="310438" y="1082243"/>
                </a:lnTo>
                <a:lnTo>
                  <a:pt x="314591" y="1034796"/>
                </a:lnTo>
                <a:lnTo>
                  <a:pt x="321424" y="988136"/>
                </a:lnTo>
                <a:lnTo>
                  <a:pt x="330835" y="942365"/>
                </a:lnTo>
                <a:lnTo>
                  <a:pt x="342760" y="897534"/>
                </a:lnTo>
                <a:lnTo>
                  <a:pt x="357136" y="853732"/>
                </a:lnTo>
                <a:lnTo>
                  <a:pt x="373862" y="811034"/>
                </a:lnTo>
                <a:lnTo>
                  <a:pt x="392874" y="769518"/>
                </a:lnTo>
                <a:lnTo>
                  <a:pt x="414083" y="729272"/>
                </a:lnTo>
                <a:lnTo>
                  <a:pt x="437426" y="690372"/>
                </a:lnTo>
                <a:lnTo>
                  <a:pt x="462800" y="652894"/>
                </a:lnTo>
                <a:lnTo>
                  <a:pt x="490156" y="616902"/>
                </a:lnTo>
                <a:lnTo>
                  <a:pt x="519391" y="582498"/>
                </a:lnTo>
                <a:lnTo>
                  <a:pt x="550443" y="549732"/>
                </a:lnTo>
                <a:lnTo>
                  <a:pt x="583234" y="518718"/>
                </a:lnTo>
                <a:lnTo>
                  <a:pt x="617677" y="489496"/>
                </a:lnTo>
                <a:lnTo>
                  <a:pt x="653694" y="462178"/>
                </a:lnTo>
                <a:lnTo>
                  <a:pt x="691210" y="436816"/>
                </a:lnTo>
                <a:lnTo>
                  <a:pt x="730148" y="413499"/>
                </a:lnTo>
                <a:lnTo>
                  <a:pt x="770432" y="392315"/>
                </a:lnTo>
                <a:lnTo>
                  <a:pt x="811987" y="373316"/>
                </a:lnTo>
                <a:lnTo>
                  <a:pt x="854722" y="356603"/>
                </a:lnTo>
                <a:lnTo>
                  <a:pt x="898563" y="342252"/>
                </a:lnTo>
                <a:lnTo>
                  <a:pt x="943432" y="330327"/>
                </a:lnTo>
                <a:lnTo>
                  <a:pt x="989253" y="320929"/>
                </a:lnTo>
                <a:lnTo>
                  <a:pt x="1035951" y="314109"/>
                </a:lnTo>
                <a:lnTo>
                  <a:pt x="1083449" y="309956"/>
                </a:lnTo>
                <a:lnTo>
                  <a:pt x="1131658" y="308559"/>
                </a:lnTo>
                <a:lnTo>
                  <a:pt x="1180833" y="310045"/>
                </a:lnTo>
                <a:lnTo>
                  <a:pt x="1229614" y="314477"/>
                </a:lnTo>
                <a:lnTo>
                  <a:pt x="1277874" y="321754"/>
                </a:lnTo>
                <a:lnTo>
                  <a:pt x="1325473" y="331851"/>
                </a:lnTo>
                <a:lnTo>
                  <a:pt x="1372285" y="344665"/>
                </a:lnTo>
                <a:lnTo>
                  <a:pt x="1418183" y="360146"/>
                </a:lnTo>
                <a:lnTo>
                  <a:pt x="1463052" y="378231"/>
                </a:lnTo>
                <a:lnTo>
                  <a:pt x="1506728" y="398856"/>
                </a:lnTo>
                <a:lnTo>
                  <a:pt x="1549107" y="421932"/>
                </a:lnTo>
                <a:lnTo>
                  <a:pt x="1590065" y="447421"/>
                </a:lnTo>
                <a:lnTo>
                  <a:pt x="1629448" y="475234"/>
                </a:lnTo>
                <a:lnTo>
                  <a:pt x="1667141" y="505307"/>
                </a:lnTo>
                <a:lnTo>
                  <a:pt x="1703019" y="537591"/>
                </a:lnTo>
                <a:lnTo>
                  <a:pt x="1736940" y="572008"/>
                </a:lnTo>
                <a:lnTo>
                  <a:pt x="1768792" y="608482"/>
                </a:lnTo>
                <a:lnTo>
                  <a:pt x="1798421" y="646963"/>
                </a:lnTo>
                <a:lnTo>
                  <a:pt x="1825713" y="687374"/>
                </a:lnTo>
                <a:lnTo>
                  <a:pt x="2160638" y="661733"/>
                </a:lnTo>
                <a:close/>
              </a:path>
              <a:path w="3449954" h="3020695">
                <a:moveTo>
                  <a:pt x="3449536" y="982408"/>
                </a:moveTo>
                <a:lnTo>
                  <a:pt x="3446195" y="937120"/>
                </a:lnTo>
                <a:lnTo>
                  <a:pt x="3436480" y="893851"/>
                </a:lnTo>
                <a:lnTo>
                  <a:pt x="3420884" y="853097"/>
                </a:lnTo>
                <a:lnTo>
                  <a:pt x="3399879" y="815327"/>
                </a:lnTo>
                <a:lnTo>
                  <a:pt x="3373958" y="781037"/>
                </a:lnTo>
                <a:lnTo>
                  <a:pt x="3343592" y="750697"/>
                </a:lnTo>
                <a:lnTo>
                  <a:pt x="3309264" y="724801"/>
                </a:lnTo>
                <a:lnTo>
                  <a:pt x="3271469" y="703821"/>
                </a:lnTo>
                <a:lnTo>
                  <a:pt x="3230676" y="688238"/>
                </a:lnTo>
                <a:lnTo>
                  <a:pt x="3187369" y="678522"/>
                </a:lnTo>
                <a:lnTo>
                  <a:pt x="3142030" y="675182"/>
                </a:lnTo>
                <a:lnTo>
                  <a:pt x="3103207" y="677811"/>
                </a:lnTo>
                <a:lnTo>
                  <a:pt x="3064853" y="685380"/>
                </a:lnTo>
                <a:lnTo>
                  <a:pt x="3027832" y="697458"/>
                </a:lnTo>
                <a:lnTo>
                  <a:pt x="2993072" y="713587"/>
                </a:lnTo>
                <a:lnTo>
                  <a:pt x="1451254" y="823061"/>
                </a:lnTo>
                <a:lnTo>
                  <a:pt x="1450949" y="1950529"/>
                </a:lnTo>
                <a:lnTo>
                  <a:pt x="366407" y="2412974"/>
                </a:lnTo>
                <a:lnTo>
                  <a:pt x="604735" y="3020098"/>
                </a:lnTo>
                <a:lnTo>
                  <a:pt x="828814" y="2926092"/>
                </a:lnTo>
                <a:lnTo>
                  <a:pt x="706043" y="2586304"/>
                </a:lnTo>
                <a:lnTo>
                  <a:pt x="1739976" y="2138870"/>
                </a:lnTo>
                <a:lnTo>
                  <a:pt x="1732927" y="1090587"/>
                </a:lnTo>
                <a:lnTo>
                  <a:pt x="1928177" y="1076198"/>
                </a:lnTo>
                <a:lnTo>
                  <a:pt x="1927872" y="1835048"/>
                </a:lnTo>
                <a:lnTo>
                  <a:pt x="2216785" y="1835048"/>
                </a:lnTo>
                <a:lnTo>
                  <a:pt x="2217089" y="1047254"/>
                </a:lnTo>
                <a:lnTo>
                  <a:pt x="2835719" y="1012418"/>
                </a:lnTo>
                <a:lnTo>
                  <a:pt x="2843542" y="1058087"/>
                </a:lnTo>
                <a:lnTo>
                  <a:pt x="2857995" y="1101153"/>
                </a:lnTo>
                <a:lnTo>
                  <a:pt x="2878493" y="1141095"/>
                </a:lnTo>
                <a:lnTo>
                  <a:pt x="2904439" y="1177404"/>
                </a:lnTo>
                <a:lnTo>
                  <a:pt x="2935262" y="1209535"/>
                </a:lnTo>
                <a:lnTo>
                  <a:pt x="2970377" y="1236992"/>
                </a:lnTo>
                <a:lnTo>
                  <a:pt x="3009188" y="1259243"/>
                </a:lnTo>
                <a:lnTo>
                  <a:pt x="3051124" y="1275791"/>
                </a:lnTo>
                <a:lnTo>
                  <a:pt x="3095599" y="1286090"/>
                </a:lnTo>
                <a:lnTo>
                  <a:pt x="3142030" y="1289646"/>
                </a:lnTo>
                <a:lnTo>
                  <a:pt x="3187369" y="1286294"/>
                </a:lnTo>
                <a:lnTo>
                  <a:pt x="3230676" y="1276591"/>
                </a:lnTo>
                <a:lnTo>
                  <a:pt x="3271469" y="1261008"/>
                </a:lnTo>
                <a:lnTo>
                  <a:pt x="3309264" y="1240028"/>
                </a:lnTo>
                <a:lnTo>
                  <a:pt x="3343592" y="1214132"/>
                </a:lnTo>
                <a:lnTo>
                  <a:pt x="3373958" y="1183792"/>
                </a:lnTo>
                <a:lnTo>
                  <a:pt x="3399879" y="1149502"/>
                </a:lnTo>
                <a:lnTo>
                  <a:pt x="3420884" y="1111732"/>
                </a:lnTo>
                <a:lnTo>
                  <a:pt x="3436480" y="1070978"/>
                </a:lnTo>
                <a:lnTo>
                  <a:pt x="3446195" y="1027709"/>
                </a:lnTo>
                <a:lnTo>
                  <a:pt x="3449536" y="9824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69239" y="854467"/>
            <a:ext cx="1143635" cy="488696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9005"/>
              </a:lnSpc>
            </a:pPr>
            <a:r>
              <a:rPr sz="10300" spc="-635" dirty="0">
                <a:latin typeface="Arial Black"/>
                <a:cs typeface="Arial Black"/>
              </a:rPr>
              <a:t>TOILET</a:t>
            </a:r>
            <a:endParaRPr sz="10300" dirty="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24073" y="1383347"/>
            <a:ext cx="3571875" cy="1478915"/>
          </a:xfrm>
          <a:custGeom>
            <a:avLst/>
            <a:gdLst/>
            <a:ahLst/>
            <a:cxnLst/>
            <a:rect l="l" t="t" r="r" b="b"/>
            <a:pathLst>
              <a:path w="3571875" h="1478914">
                <a:moveTo>
                  <a:pt x="2874657" y="427685"/>
                </a:moveTo>
                <a:lnTo>
                  <a:pt x="2872168" y="381241"/>
                </a:lnTo>
                <a:lnTo>
                  <a:pt x="2864878" y="336245"/>
                </a:lnTo>
                <a:lnTo>
                  <a:pt x="2853042" y="292950"/>
                </a:lnTo>
                <a:lnTo>
                  <a:pt x="2836926" y="251612"/>
                </a:lnTo>
                <a:lnTo>
                  <a:pt x="2816771" y="212496"/>
                </a:lnTo>
                <a:lnTo>
                  <a:pt x="2792857" y="175856"/>
                </a:lnTo>
                <a:lnTo>
                  <a:pt x="2765425" y="141947"/>
                </a:lnTo>
                <a:lnTo>
                  <a:pt x="2734729" y="111023"/>
                </a:lnTo>
                <a:lnTo>
                  <a:pt x="2701048" y="83362"/>
                </a:lnTo>
                <a:lnTo>
                  <a:pt x="2664612" y="59207"/>
                </a:lnTo>
                <a:lnTo>
                  <a:pt x="2625712" y="38823"/>
                </a:lnTo>
                <a:lnTo>
                  <a:pt x="2584577" y="22466"/>
                </a:lnTo>
                <a:lnTo>
                  <a:pt x="2541473" y="10388"/>
                </a:lnTo>
                <a:lnTo>
                  <a:pt x="2496667" y="2857"/>
                </a:lnTo>
                <a:lnTo>
                  <a:pt x="2449169" y="0"/>
                </a:lnTo>
                <a:lnTo>
                  <a:pt x="1613814" y="0"/>
                </a:lnTo>
                <a:lnTo>
                  <a:pt x="1570799" y="6959"/>
                </a:lnTo>
                <a:lnTo>
                  <a:pt x="1533423" y="26352"/>
                </a:lnTo>
                <a:lnTo>
                  <a:pt x="1503946" y="55918"/>
                </a:lnTo>
                <a:lnTo>
                  <a:pt x="1484604" y="93370"/>
                </a:lnTo>
                <a:lnTo>
                  <a:pt x="1477657" y="136461"/>
                </a:lnTo>
                <a:lnTo>
                  <a:pt x="1484617" y="179641"/>
                </a:lnTo>
                <a:lnTo>
                  <a:pt x="1503959" y="217119"/>
                </a:lnTo>
                <a:lnTo>
                  <a:pt x="1533448" y="246672"/>
                </a:lnTo>
                <a:lnTo>
                  <a:pt x="1570812" y="266039"/>
                </a:lnTo>
                <a:lnTo>
                  <a:pt x="1613814" y="272999"/>
                </a:lnTo>
                <a:lnTo>
                  <a:pt x="2387739" y="272999"/>
                </a:lnTo>
                <a:lnTo>
                  <a:pt x="2387739" y="338213"/>
                </a:lnTo>
                <a:lnTo>
                  <a:pt x="182981" y="338213"/>
                </a:lnTo>
                <a:lnTo>
                  <a:pt x="134366" y="344754"/>
                </a:lnTo>
                <a:lnTo>
                  <a:pt x="90690" y="363232"/>
                </a:lnTo>
                <a:lnTo>
                  <a:pt x="53682" y="391871"/>
                </a:lnTo>
                <a:lnTo>
                  <a:pt x="25095" y="428955"/>
                </a:lnTo>
                <a:lnTo>
                  <a:pt x="6667" y="472719"/>
                </a:lnTo>
                <a:lnTo>
                  <a:pt x="139" y="521411"/>
                </a:lnTo>
                <a:lnTo>
                  <a:pt x="6680" y="570179"/>
                </a:lnTo>
                <a:lnTo>
                  <a:pt x="25107" y="613968"/>
                </a:lnTo>
                <a:lnTo>
                  <a:pt x="53695" y="651052"/>
                </a:lnTo>
                <a:lnTo>
                  <a:pt x="90690" y="679691"/>
                </a:lnTo>
                <a:lnTo>
                  <a:pt x="134378" y="698157"/>
                </a:lnTo>
                <a:lnTo>
                  <a:pt x="182981" y="704697"/>
                </a:lnTo>
                <a:lnTo>
                  <a:pt x="1478813" y="704697"/>
                </a:lnTo>
                <a:lnTo>
                  <a:pt x="1478813" y="774065"/>
                </a:lnTo>
                <a:lnTo>
                  <a:pt x="182854" y="774065"/>
                </a:lnTo>
                <a:lnTo>
                  <a:pt x="134239" y="780605"/>
                </a:lnTo>
                <a:lnTo>
                  <a:pt x="90551" y="799071"/>
                </a:lnTo>
                <a:lnTo>
                  <a:pt x="53543" y="827709"/>
                </a:lnTo>
                <a:lnTo>
                  <a:pt x="24955" y="864781"/>
                </a:lnTo>
                <a:lnTo>
                  <a:pt x="6527" y="908558"/>
                </a:lnTo>
                <a:lnTo>
                  <a:pt x="0" y="957287"/>
                </a:lnTo>
                <a:lnTo>
                  <a:pt x="6527" y="1006030"/>
                </a:lnTo>
                <a:lnTo>
                  <a:pt x="24955" y="1049820"/>
                </a:lnTo>
                <a:lnTo>
                  <a:pt x="53543" y="1086904"/>
                </a:lnTo>
                <a:lnTo>
                  <a:pt x="90551" y="1115542"/>
                </a:lnTo>
                <a:lnTo>
                  <a:pt x="134239" y="1134008"/>
                </a:lnTo>
                <a:lnTo>
                  <a:pt x="182854" y="1140548"/>
                </a:lnTo>
                <a:lnTo>
                  <a:pt x="2387689" y="1140548"/>
                </a:lnTo>
                <a:lnTo>
                  <a:pt x="2387689" y="1205776"/>
                </a:lnTo>
                <a:lnTo>
                  <a:pt x="1613738" y="1205776"/>
                </a:lnTo>
                <a:lnTo>
                  <a:pt x="1570723" y="1212735"/>
                </a:lnTo>
                <a:lnTo>
                  <a:pt x="1533334" y="1232115"/>
                </a:lnTo>
                <a:lnTo>
                  <a:pt x="1503832" y="1261668"/>
                </a:lnTo>
                <a:lnTo>
                  <a:pt x="1484477" y="1299146"/>
                </a:lnTo>
                <a:lnTo>
                  <a:pt x="1477530" y="1342301"/>
                </a:lnTo>
                <a:lnTo>
                  <a:pt x="1484477" y="1385443"/>
                </a:lnTo>
                <a:lnTo>
                  <a:pt x="1503845" y="1422908"/>
                </a:lnTo>
                <a:lnTo>
                  <a:pt x="1533347" y="1452448"/>
                </a:lnTo>
                <a:lnTo>
                  <a:pt x="1570736" y="1471815"/>
                </a:lnTo>
                <a:lnTo>
                  <a:pt x="1613738" y="1478762"/>
                </a:lnTo>
                <a:lnTo>
                  <a:pt x="2449169" y="1478762"/>
                </a:lnTo>
                <a:lnTo>
                  <a:pt x="2449576" y="1478826"/>
                </a:lnTo>
                <a:lnTo>
                  <a:pt x="2450401" y="1478762"/>
                </a:lnTo>
                <a:lnTo>
                  <a:pt x="2496667" y="1476019"/>
                </a:lnTo>
                <a:lnTo>
                  <a:pt x="2541473" y="1468462"/>
                </a:lnTo>
                <a:lnTo>
                  <a:pt x="2584577" y="1456372"/>
                </a:lnTo>
                <a:lnTo>
                  <a:pt x="2625699" y="1440002"/>
                </a:lnTo>
                <a:lnTo>
                  <a:pt x="2664612" y="1419606"/>
                </a:lnTo>
                <a:lnTo>
                  <a:pt x="2701036" y="1395450"/>
                </a:lnTo>
                <a:lnTo>
                  <a:pt x="2734729" y="1367777"/>
                </a:lnTo>
                <a:lnTo>
                  <a:pt x="2765425" y="1336865"/>
                </a:lnTo>
                <a:lnTo>
                  <a:pt x="2792857" y="1302956"/>
                </a:lnTo>
                <a:lnTo>
                  <a:pt x="2816771" y="1266317"/>
                </a:lnTo>
                <a:lnTo>
                  <a:pt x="2836926" y="1227201"/>
                </a:lnTo>
                <a:lnTo>
                  <a:pt x="2853042" y="1185862"/>
                </a:lnTo>
                <a:lnTo>
                  <a:pt x="2864878" y="1142580"/>
                </a:lnTo>
                <a:lnTo>
                  <a:pt x="2872168" y="1097584"/>
                </a:lnTo>
                <a:lnTo>
                  <a:pt x="2874657" y="1051140"/>
                </a:lnTo>
                <a:lnTo>
                  <a:pt x="2874657" y="427685"/>
                </a:lnTo>
                <a:close/>
              </a:path>
              <a:path w="3571875" h="1478914">
                <a:moveTo>
                  <a:pt x="3571265" y="739381"/>
                </a:moveTo>
                <a:lnTo>
                  <a:pt x="3567849" y="692619"/>
                </a:lnTo>
                <a:lnTo>
                  <a:pt x="3557905" y="647979"/>
                </a:lnTo>
                <a:lnTo>
                  <a:pt x="3541915" y="605967"/>
                </a:lnTo>
                <a:lnTo>
                  <a:pt x="3520402" y="567055"/>
                </a:lnTo>
                <a:lnTo>
                  <a:pt x="3493820" y="531736"/>
                </a:lnTo>
                <a:lnTo>
                  <a:pt x="3462667" y="500507"/>
                </a:lnTo>
                <a:lnTo>
                  <a:pt x="3427438" y="473862"/>
                </a:lnTo>
                <a:lnTo>
                  <a:pt x="3388614" y="452285"/>
                </a:lnTo>
                <a:lnTo>
                  <a:pt x="3346691" y="436257"/>
                </a:lnTo>
                <a:lnTo>
                  <a:pt x="3302152" y="426288"/>
                </a:lnTo>
                <a:lnTo>
                  <a:pt x="3255480" y="422846"/>
                </a:lnTo>
                <a:lnTo>
                  <a:pt x="3208820" y="426288"/>
                </a:lnTo>
                <a:lnTo>
                  <a:pt x="3164281" y="436257"/>
                </a:lnTo>
                <a:lnTo>
                  <a:pt x="3122358" y="452285"/>
                </a:lnTo>
                <a:lnTo>
                  <a:pt x="3083547" y="473862"/>
                </a:lnTo>
                <a:lnTo>
                  <a:pt x="3048317" y="500507"/>
                </a:lnTo>
                <a:lnTo>
                  <a:pt x="3017177" y="531736"/>
                </a:lnTo>
                <a:lnTo>
                  <a:pt x="2990596" y="567055"/>
                </a:lnTo>
                <a:lnTo>
                  <a:pt x="2969069" y="605955"/>
                </a:lnTo>
                <a:lnTo>
                  <a:pt x="2953093" y="647979"/>
                </a:lnTo>
                <a:lnTo>
                  <a:pt x="2943148" y="692619"/>
                </a:lnTo>
                <a:lnTo>
                  <a:pt x="2939719" y="739381"/>
                </a:lnTo>
                <a:lnTo>
                  <a:pt x="2943148" y="786155"/>
                </a:lnTo>
                <a:lnTo>
                  <a:pt x="2953093" y="830808"/>
                </a:lnTo>
                <a:lnTo>
                  <a:pt x="2969069" y="872832"/>
                </a:lnTo>
                <a:lnTo>
                  <a:pt x="2990596" y="911745"/>
                </a:lnTo>
                <a:lnTo>
                  <a:pt x="3017164" y="947051"/>
                </a:lnTo>
                <a:lnTo>
                  <a:pt x="3048317" y="978281"/>
                </a:lnTo>
                <a:lnTo>
                  <a:pt x="3083547" y="1004925"/>
                </a:lnTo>
                <a:lnTo>
                  <a:pt x="3122358" y="1026490"/>
                </a:lnTo>
                <a:lnTo>
                  <a:pt x="3164281" y="1042504"/>
                </a:lnTo>
                <a:lnTo>
                  <a:pt x="3208820" y="1052474"/>
                </a:lnTo>
                <a:lnTo>
                  <a:pt x="3255480" y="1055903"/>
                </a:lnTo>
                <a:lnTo>
                  <a:pt x="3302152" y="1052474"/>
                </a:lnTo>
                <a:lnTo>
                  <a:pt x="3346691" y="1042504"/>
                </a:lnTo>
                <a:lnTo>
                  <a:pt x="3388614" y="1026490"/>
                </a:lnTo>
                <a:lnTo>
                  <a:pt x="3427438" y="1004925"/>
                </a:lnTo>
                <a:lnTo>
                  <a:pt x="3462667" y="978281"/>
                </a:lnTo>
                <a:lnTo>
                  <a:pt x="3493820" y="947051"/>
                </a:lnTo>
                <a:lnTo>
                  <a:pt x="3520402" y="911745"/>
                </a:lnTo>
                <a:lnTo>
                  <a:pt x="3541915" y="872832"/>
                </a:lnTo>
                <a:lnTo>
                  <a:pt x="3557905" y="830808"/>
                </a:lnTo>
                <a:lnTo>
                  <a:pt x="3567849" y="786155"/>
                </a:lnTo>
                <a:lnTo>
                  <a:pt x="3571265" y="7393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497582" y="3767484"/>
            <a:ext cx="4634230" cy="3162935"/>
            <a:chOff x="2497582" y="3767484"/>
            <a:chExt cx="4634230" cy="3162935"/>
          </a:xfrm>
        </p:grpSpPr>
        <p:sp>
          <p:nvSpPr>
            <p:cNvPr id="4" name="object 4"/>
            <p:cNvSpPr/>
            <p:nvPr/>
          </p:nvSpPr>
          <p:spPr>
            <a:xfrm>
              <a:off x="2497582" y="3767484"/>
              <a:ext cx="4634230" cy="3162935"/>
            </a:xfrm>
            <a:custGeom>
              <a:avLst/>
              <a:gdLst/>
              <a:ahLst/>
              <a:cxnLst/>
              <a:rect l="l" t="t" r="r" b="b"/>
              <a:pathLst>
                <a:path w="4634230" h="3162934">
                  <a:moveTo>
                    <a:pt x="4348023" y="3162899"/>
                  </a:moveTo>
                  <a:lnTo>
                    <a:pt x="285857" y="3162899"/>
                  </a:lnTo>
                  <a:lnTo>
                    <a:pt x="239490" y="3159158"/>
                  </a:lnTo>
                  <a:lnTo>
                    <a:pt x="195504" y="3148325"/>
                  </a:lnTo>
                  <a:lnTo>
                    <a:pt x="154489" y="3130991"/>
                  </a:lnTo>
                  <a:lnTo>
                    <a:pt x="117033" y="3107743"/>
                  </a:lnTo>
                  <a:lnTo>
                    <a:pt x="83725" y="3079169"/>
                  </a:lnTo>
                  <a:lnTo>
                    <a:pt x="55153" y="3045859"/>
                  </a:lnTo>
                  <a:lnTo>
                    <a:pt x="31906" y="3008402"/>
                  </a:lnTo>
                  <a:lnTo>
                    <a:pt x="14573" y="2967385"/>
                  </a:lnTo>
                  <a:lnTo>
                    <a:pt x="3741" y="2923397"/>
                  </a:lnTo>
                  <a:lnTo>
                    <a:pt x="0" y="2877027"/>
                  </a:lnTo>
                  <a:lnTo>
                    <a:pt x="0" y="285872"/>
                  </a:lnTo>
                  <a:lnTo>
                    <a:pt x="3741" y="239502"/>
                  </a:lnTo>
                  <a:lnTo>
                    <a:pt x="14573" y="195514"/>
                  </a:lnTo>
                  <a:lnTo>
                    <a:pt x="31906" y="154497"/>
                  </a:lnTo>
                  <a:lnTo>
                    <a:pt x="55153" y="117039"/>
                  </a:lnTo>
                  <a:lnTo>
                    <a:pt x="83725" y="83730"/>
                  </a:lnTo>
                  <a:lnTo>
                    <a:pt x="117033" y="55156"/>
                  </a:lnTo>
                  <a:lnTo>
                    <a:pt x="154489" y="31908"/>
                  </a:lnTo>
                  <a:lnTo>
                    <a:pt x="195504" y="14573"/>
                  </a:lnTo>
                  <a:lnTo>
                    <a:pt x="239490" y="3741"/>
                  </a:lnTo>
                  <a:lnTo>
                    <a:pt x="285857" y="0"/>
                  </a:lnTo>
                  <a:lnTo>
                    <a:pt x="4348023" y="0"/>
                  </a:lnTo>
                  <a:lnTo>
                    <a:pt x="4394391" y="3741"/>
                  </a:lnTo>
                  <a:lnTo>
                    <a:pt x="4438377" y="14573"/>
                  </a:lnTo>
                  <a:lnTo>
                    <a:pt x="4479391" y="31908"/>
                  </a:lnTo>
                  <a:lnTo>
                    <a:pt x="4516847" y="55156"/>
                  </a:lnTo>
                  <a:lnTo>
                    <a:pt x="4550155" y="83730"/>
                  </a:lnTo>
                  <a:lnTo>
                    <a:pt x="4578727" y="117039"/>
                  </a:lnTo>
                  <a:lnTo>
                    <a:pt x="4601974" y="154497"/>
                  </a:lnTo>
                  <a:lnTo>
                    <a:pt x="4619308" y="195514"/>
                  </a:lnTo>
                  <a:lnTo>
                    <a:pt x="4630140" y="239502"/>
                  </a:lnTo>
                  <a:lnTo>
                    <a:pt x="4633881" y="285872"/>
                  </a:lnTo>
                  <a:lnTo>
                    <a:pt x="4633881" y="2877027"/>
                  </a:lnTo>
                  <a:lnTo>
                    <a:pt x="4630140" y="2923397"/>
                  </a:lnTo>
                  <a:lnTo>
                    <a:pt x="4619308" y="2967385"/>
                  </a:lnTo>
                  <a:lnTo>
                    <a:pt x="4601974" y="3008402"/>
                  </a:lnTo>
                  <a:lnTo>
                    <a:pt x="4578727" y="3045859"/>
                  </a:lnTo>
                  <a:lnTo>
                    <a:pt x="4550155" y="3079169"/>
                  </a:lnTo>
                  <a:lnTo>
                    <a:pt x="4516847" y="3107743"/>
                  </a:lnTo>
                  <a:lnTo>
                    <a:pt x="4479391" y="3130991"/>
                  </a:lnTo>
                  <a:lnTo>
                    <a:pt x="4438377" y="3148325"/>
                  </a:lnTo>
                  <a:lnTo>
                    <a:pt x="4394391" y="3159158"/>
                  </a:lnTo>
                  <a:lnTo>
                    <a:pt x="4348023" y="3162899"/>
                  </a:lnTo>
                  <a:close/>
                </a:path>
              </a:pathLst>
            </a:custGeom>
            <a:solidFill>
              <a:srgbClr val="D812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24073" y="4390529"/>
              <a:ext cx="3571875" cy="1621155"/>
            </a:xfrm>
            <a:custGeom>
              <a:avLst/>
              <a:gdLst/>
              <a:ahLst/>
              <a:cxnLst/>
              <a:rect l="l" t="t" r="r" b="b"/>
              <a:pathLst>
                <a:path w="3571875" h="1621154">
                  <a:moveTo>
                    <a:pt x="2881274" y="661276"/>
                  </a:moveTo>
                  <a:lnTo>
                    <a:pt x="2874594" y="605993"/>
                  </a:lnTo>
                  <a:lnTo>
                    <a:pt x="2851315" y="531876"/>
                  </a:lnTo>
                  <a:lnTo>
                    <a:pt x="2831960" y="490753"/>
                  </a:lnTo>
                  <a:lnTo>
                    <a:pt x="2806649" y="448500"/>
                  </a:lnTo>
                  <a:lnTo>
                    <a:pt x="2774785" y="406323"/>
                  </a:lnTo>
                  <a:lnTo>
                    <a:pt x="2735770" y="365429"/>
                  </a:lnTo>
                  <a:lnTo>
                    <a:pt x="2688996" y="326986"/>
                  </a:lnTo>
                  <a:lnTo>
                    <a:pt x="2633865" y="292214"/>
                  </a:lnTo>
                  <a:lnTo>
                    <a:pt x="2569781" y="262305"/>
                  </a:lnTo>
                  <a:lnTo>
                    <a:pt x="2564955" y="259943"/>
                  </a:lnTo>
                  <a:lnTo>
                    <a:pt x="2560332" y="257454"/>
                  </a:lnTo>
                  <a:lnTo>
                    <a:pt x="1777834" y="5880"/>
                  </a:lnTo>
                  <a:lnTo>
                    <a:pt x="1728901" y="0"/>
                  </a:lnTo>
                  <a:lnTo>
                    <a:pt x="1683067" y="12877"/>
                  </a:lnTo>
                  <a:lnTo>
                    <a:pt x="1645424" y="41998"/>
                  </a:lnTo>
                  <a:lnTo>
                    <a:pt x="1621053" y="84836"/>
                  </a:lnTo>
                  <a:lnTo>
                    <a:pt x="1615122" y="133680"/>
                  </a:lnTo>
                  <a:lnTo>
                    <a:pt x="1628013" y="179400"/>
                  </a:lnTo>
                  <a:lnTo>
                    <a:pt x="1657172" y="216966"/>
                  </a:lnTo>
                  <a:lnTo>
                    <a:pt x="1700022" y="241312"/>
                  </a:lnTo>
                  <a:lnTo>
                    <a:pt x="2448839" y="481888"/>
                  </a:lnTo>
                  <a:lnTo>
                    <a:pt x="2448839" y="538302"/>
                  </a:lnTo>
                  <a:lnTo>
                    <a:pt x="1164551" y="127635"/>
                  </a:lnTo>
                  <a:lnTo>
                    <a:pt x="1164551" y="462648"/>
                  </a:lnTo>
                  <a:lnTo>
                    <a:pt x="146799" y="462648"/>
                  </a:lnTo>
                  <a:lnTo>
                    <a:pt x="100418" y="470128"/>
                  </a:lnTo>
                  <a:lnTo>
                    <a:pt x="60134" y="490931"/>
                  </a:lnTo>
                  <a:lnTo>
                    <a:pt x="28384" y="522655"/>
                  </a:lnTo>
                  <a:lnTo>
                    <a:pt x="7556" y="562876"/>
                  </a:lnTo>
                  <a:lnTo>
                    <a:pt x="76" y="609180"/>
                  </a:lnTo>
                  <a:lnTo>
                    <a:pt x="7556" y="655510"/>
                  </a:lnTo>
                  <a:lnTo>
                    <a:pt x="28384" y="695756"/>
                  </a:lnTo>
                  <a:lnTo>
                    <a:pt x="60134" y="727494"/>
                  </a:lnTo>
                  <a:lnTo>
                    <a:pt x="100418" y="748309"/>
                  </a:lnTo>
                  <a:lnTo>
                    <a:pt x="146799" y="755777"/>
                  </a:lnTo>
                  <a:lnTo>
                    <a:pt x="1164488" y="755777"/>
                  </a:lnTo>
                  <a:lnTo>
                    <a:pt x="1164488" y="865225"/>
                  </a:lnTo>
                  <a:lnTo>
                    <a:pt x="146723" y="865225"/>
                  </a:lnTo>
                  <a:lnTo>
                    <a:pt x="100368" y="872693"/>
                  </a:lnTo>
                  <a:lnTo>
                    <a:pt x="60096" y="893495"/>
                  </a:lnTo>
                  <a:lnTo>
                    <a:pt x="28321" y="925220"/>
                  </a:lnTo>
                  <a:lnTo>
                    <a:pt x="7480" y="965466"/>
                  </a:lnTo>
                  <a:lnTo>
                    <a:pt x="0" y="1011834"/>
                  </a:lnTo>
                  <a:lnTo>
                    <a:pt x="7480" y="1058125"/>
                  </a:lnTo>
                  <a:lnTo>
                    <a:pt x="28321" y="1098346"/>
                  </a:lnTo>
                  <a:lnTo>
                    <a:pt x="60096" y="1130071"/>
                  </a:lnTo>
                  <a:lnTo>
                    <a:pt x="100368" y="1150886"/>
                  </a:lnTo>
                  <a:lnTo>
                    <a:pt x="146723" y="1158354"/>
                  </a:lnTo>
                  <a:lnTo>
                    <a:pt x="1164488" y="1158354"/>
                  </a:lnTo>
                  <a:lnTo>
                    <a:pt x="1164488" y="1493393"/>
                  </a:lnTo>
                  <a:lnTo>
                    <a:pt x="2448763" y="1082649"/>
                  </a:lnTo>
                  <a:lnTo>
                    <a:pt x="2448763" y="1138859"/>
                  </a:lnTo>
                  <a:lnTo>
                    <a:pt x="1699958" y="1379626"/>
                  </a:lnTo>
                  <a:lnTo>
                    <a:pt x="1657146" y="1403959"/>
                  </a:lnTo>
                  <a:lnTo>
                    <a:pt x="1628000" y="1441500"/>
                  </a:lnTo>
                  <a:lnTo>
                    <a:pt x="1615097" y="1487220"/>
                  </a:lnTo>
                  <a:lnTo>
                    <a:pt x="1620989" y="1536128"/>
                  </a:lnTo>
                  <a:lnTo>
                    <a:pt x="1645399" y="1578952"/>
                  </a:lnTo>
                  <a:lnTo>
                    <a:pt x="1683067" y="1608086"/>
                  </a:lnTo>
                  <a:lnTo>
                    <a:pt x="1728901" y="1620977"/>
                  </a:lnTo>
                  <a:lnTo>
                    <a:pt x="1777834" y="1615122"/>
                  </a:lnTo>
                  <a:lnTo>
                    <a:pt x="2555062" y="1365338"/>
                  </a:lnTo>
                  <a:lnTo>
                    <a:pt x="2560332" y="1363726"/>
                  </a:lnTo>
                  <a:lnTo>
                    <a:pt x="2564955" y="1361020"/>
                  </a:lnTo>
                  <a:lnTo>
                    <a:pt x="2633853" y="1328839"/>
                  </a:lnTo>
                  <a:lnTo>
                    <a:pt x="2688971" y="1294066"/>
                  </a:lnTo>
                  <a:lnTo>
                    <a:pt x="2735732" y="1255623"/>
                  </a:lnTo>
                  <a:lnTo>
                    <a:pt x="2774746" y="1214729"/>
                  </a:lnTo>
                  <a:lnTo>
                    <a:pt x="2806623" y="1172552"/>
                  </a:lnTo>
                  <a:lnTo>
                    <a:pt x="2831935" y="1130300"/>
                  </a:lnTo>
                  <a:lnTo>
                    <a:pt x="2851302" y="1089164"/>
                  </a:lnTo>
                  <a:lnTo>
                    <a:pt x="2865323" y="1050353"/>
                  </a:lnTo>
                  <a:lnTo>
                    <a:pt x="2879712" y="984478"/>
                  </a:lnTo>
                  <a:lnTo>
                    <a:pt x="2881274" y="959802"/>
                  </a:lnTo>
                  <a:lnTo>
                    <a:pt x="2881274" y="661276"/>
                  </a:lnTo>
                  <a:close/>
                </a:path>
                <a:path w="3571875" h="1621154">
                  <a:moveTo>
                    <a:pt x="3571265" y="812495"/>
                  </a:moveTo>
                  <a:lnTo>
                    <a:pt x="3567849" y="765924"/>
                  </a:lnTo>
                  <a:lnTo>
                    <a:pt x="3557905" y="721487"/>
                  </a:lnTo>
                  <a:lnTo>
                    <a:pt x="3541941" y="679653"/>
                  </a:lnTo>
                  <a:lnTo>
                    <a:pt x="3520427" y="640905"/>
                  </a:lnTo>
                  <a:lnTo>
                    <a:pt x="3493859" y="605751"/>
                  </a:lnTo>
                  <a:lnTo>
                    <a:pt x="3462731" y="574662"/>
                  </a:lnTo>
                  <a:lnTo>
                    <a:pt x="3427526" y="548132"/>
                  </a:lnTo>
                  <a:lnTo>
                    <a:pt x="3388741" y="526656"/>
                  </a:lnTo>
                  <a:lnTo>
                    <a:pt x="3346843" y="510705"/>
                  </a:lnTo>
                  <a:lnTo>
                    <a:pt x="3302343" y="500773"/>
                  </a:lnTo>
                  <a:lnTo>
                    <a:pt x="3255708" y="497357"/>
                  </a:lnTo>
                  <a:lnTo>
                    <a:pt x="3209074" y="500773"/>
                  </a:lnTo>
                  <a:lnTo>
                    <a:pt x="3164560" y="510705"/>
                  </a:lnTo>
                  <a:lnTo>
                    <a:pt x="3122676" y="526656"/>
                  </a:lnTo>
                  <a:lnTo>
                    <a:pt x="3083877" y="548132"/>
                  </a:lnTo>
                  <a:lnTo>
                    <a:pt x="3048673" y="574662"/>
                  </a:lnTo>
                  <a:lnTo>
                    <a:pt x="3017545" y="605751"/>
                  </a:lnTo>
                  <a:lnTo>
                    <a:pt x="2990989" y="640905"/>
                  </a:lnTo>
                  <a:lnTo>
                    <a:pt x="2969476" y="679653"/>
                  </a:lnTo>
                  <a:lnTo>
                    <a:pt x="2953512" y="721487"/>
                  </a:lnTo>
                  <a:lnTo>
                    <a:pt x="2943568" y="765924"/>
                  </a:lnTo>
                  <a:lnTo>
                    <a:pt x="2940151" y="812495"/>
                  </a:lnTo>
                  <a:lnTo>
                    <a:pt x="2943568" y="859066"/>
                  </a:lnTo>
                  <a:lnTo>
                    <a:pt x="2953512" y="903516"/>
                  </a:lnTo>
                  <a:lnTo>
                    <a:pt x="2969476" y="945362"/>
                  </a:lnTo>
                  <a:lnTo>
                    <a:pt x="2990989" y="984097"/>
                  </a:lnTo>
                  <a:lnTo>
                    <a:pt x="3017545" y="1019263"/>
                  </a:lnTo>
                  <a:lnTo>
                    <a:pt x="3048673" y="1050353"/>
                  </a:lnTo>
                  <a:lnTo>
                    <a:pt x="3083877" y="1076896"/>
                  </a:lnTo>
                  <a:lnTo>
                    <a:pt x="3122676" y="1098372"/>
                  </a:lnTo>
                  <a:lnTo>
                    <a:pt x="3164560" y="1114323"/>
                  </a:lnTo>
                  <a:lnTo>
                    <a:pt x="3209074" y="1124254"/>
                  </a:lnTo>
                  <a:lnTo>
                    <a:pt x="3255708" y="1127671"/>
                  </a:lnTo>
                  <a:lnTo>
                    <a:pt x="3302343" y="1124254"/>
                  </a:lnTo>
                  <a:lnTo>
                    <a:pt x="3346843" y="1114323"/>
                  </a:lnTo>
                  <a:lnTo>
                    <a:pt x="3388728" y="1098372"/>
                  </a:lnTo>
                  <a:lnTo>
                    <a:pt x="3427526" y="1076896"/>
                  </a:lnTo>
                  <a:lnTo>
                    <a:pt x="3462731" y="1050353"/>
                  </a:lnTo>
                  <a:lnTo>
                    <a:pt x="3493859" y="1019263"/>
                  </a:lnTo>
                  <a:lnTo>
                    <a:pt x="3520427" y="984097"/>
                  </a:lnTo>
                  <a:lnTo>
                    <a:pt x="3541941" y="945362"/>
                  </a:lnTo>
                  <a:lnTo>
                    <a:pt x="3557905" y="903516"/>
                  </a:lnTo>
                  <a:lnTo>
                    <a:pt x="3567849" y="859066"/>
                  </a:lnTo>
                  <a:lnTo>
                    <a:pt x="3571265" y="8124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2507268" y="6994018"/>
            <a:ext cx="4624705" cy="3162935"/>
          </a:xfrm>
          <a:custGeom>
            <a:avLst/>
            <a:gdLst/>
            <a:ahLst/>
            <a:cxnLst/>
            <a:rect l="l" t="t" r="r" b="b"/>
            <a:pathLst>
              <a:path w="4624705" h="3162934">
                <a:moveTo>
                  <a:pt x="4338337" y="3162900"/>
                </a:moveTo>
                <a:lnTo>
                  <a:pt x="285857" y="3162900"/>
                </a:lnTo>
                <a:lnTo>
                  <a:pt x="239490" y="3159158"/>
                </a:lnTo>
                <a:lnTo>
                  <a:pt x="195504" y="3148326"/>
                </a:lnTo>
                <a:lnTo>
                  <a:pt x="154489" y="3130991"/>
                </a:lnTo>
                <a:lnTo>
                  <a:pt x="117033" y="3107743"/>
                </a:lnTo>
                <a:lnTo>
                  <a:pt x="83725" y="3079170"/>
                </a:lnTo>
                <a:lnTo>
                  <a:pt x="55153" y="3045860"/>
                </a:lnTo>
                <a:lnTo>
                  <a:pt x="31906" y="3008402"/>
                </a:lnTo>
                <a:lnTo>
                  <a:pt x="14573" y="2967385"/>
                </a:lnTo>
                <a:lnTo>
                  <a:pt x="3741" y="2923397"/>
                </a:lnTo>
                <a:lnTo>
                  <a:pt x="0" y="2877027"/>
                </a:lnTo>
                <a:lnTo>
                  <a:pt x="0" y="285872"/>
                </a:lnTo>
                <a:lnTo>
                  <a:pt x="3741" y="239502"/>
                </a:lnTo>
                <a:lnTo>
                  <a:pt x="14573" y="195514"/>
                </a:lnTo>
                <a:lnTo>
                  <a:pt x="31906" y="154497"/>
                </a:lnTo>
                <a:lnTo>
                  <a:pt x="55153" y="117039"/>
                </a:lnTo>
                <a:lnTo>
                  <a:pt x="83725" y="83730"/>
                </a:lnTo>
                <a:lnTo>
                  <a:pt x="117033" y="55156"/>
                </a:lnTo>
                <a:lnTo>
                  <a:pt x="154489" y="31908"/>
                </a:lnTo>
                <a:lnTo>
                  <a:pt x="195504" y="14573"/>
                </a:lnTo>
                <a:lnTo>
                  <a:pt x="239490" y="3741"/>
                </a:lnTo>
                <a:lnTo>
                  <a:pt x="285857" y="0"/>
                </a:lnTo>
                <a:lnTo>
                  <a:pt x="4338337" y="0"/>
                </a:lnTo>
                <a:lnTo>
                  <a:pt x="4384705" y="3741"/>
                </a:lnTo>
                <a:lnTo>
                  <a:pt x="4428691" y="14573"/>
                </a:lnTo>
                <a:lnTo>
                  <a:pt x="4469706" y="31908"/>
                </a:lnTo>
                <a:lnTo>
                  <a:pt x="4507161" y="55156"/>
                </a:lnTo>
                <a:lnTo>
                  <a:pt x="4540469" y="83730"/>
                </a:lnTo>
                <a:lnTo>
                  <a:pt x="4569041" y="117039"/>
                </a:lnTo>
                <a:lnTo>
                  <a:pt x="4592288" y="154497"/>
                </a:lnTo>
                <a:lnTo>
                  <a:pt x="4609622" y="195514"/>
                </a:lnTo>
                <a:lnTo>
                  <a:pt x="4620454" y="239502"/>
                </a:lnTo>
                <a:lnTo>
                  <a:pt x="4624195" y="285872"/>
                </a:lnTo>
                <a:lnTo>
                  <a:pt x="4624195" y="2877027"/>
                </a:lnTo>
                <a:lnTo>
                  <a:pt x="4620454" y="2923397"/>
                </a:lnTo>
                <a:lnTo>
                  <a:pt x="4609622" y="2967385"/>
                </a:lnTo>
                <a:lnTo>
                  <a:pt x="4592288" y="3008402"/>
                </a:lnTo>
                <a:lnTo>
                  <a:pt x="4569041" y="3045860"/>
                </a:lnTo>
                <a:lnTo>
                  <a:pt x="4540469" y="3079170"/>
                </a:lnTo>
                <a:lnTo>
                  <a:pt x="4507161" y="3107743"/>
                </a:lnTo>
                <a:lnTo>
                  <a:pt x="4469706" y="3130991"/>
                </a:lnTo>
                <a:lnTo>
                  <a:pt x="4428691" y="3148326"/>
                </a:lnTo>
                <a:lnTo>
                  <a:pt x="4384705" y="3159158"/>
                </a:lnTo>
                <a:lnTo>
                  <a:pt x="4338337" y="3162900"/>
                </a:lnTo>
                <a:close/>
              </a:path>
            </a:pathLst>
          </a:custGeom>
          <a:solidFill>
            <a:srgbClr val="32C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63777" y="239724"/>
            <a:ext cx="1000125" cy="4548505"/>
          </a:xfrm>
          <a:custGeom>
            <a:avLst/>
            <a:gdLst/>
            <a:ahLst/>
            <a:cxnLst/>
            <a:rect l="l" t="t" r="r" b="b"/>
            <a:pathLst>
              <a:path w="1000125" h="4548505">
                <a:moveTo>
                  <a:pt x="999985" y="1519415"/>
                </a:moveTo>
                <a:lnTo>
                  <a:pt x="0" y="0"/>
                </a:lnTo>
                <a:lnTo>
                  <a:pt x="9588" y="375932"/>
                </a:lnTo>
                <a:lnTo>
                  <a:pt x="9588" y="4548365"/>
                </a:lnTo>
                <a:lnTo>
                  <a:pt x="162039" y="4548365"/>
                </a:lnTo>
                <a:lnTo>
                  <a:pt x="162039" y="1782140"/>
                </a:lnTo>
                <a:lnTo>
                  <a:pt x="999985" y="15194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69238" y="4931395"/>
            <a:ext cx="1143635" cy="488696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9005"/>
              </a:lnSpc>
            </a:pPr>
            <a:r>
              <a:rPr sz="10300" spc="-635" dirty="0">
                <a:latin typeface="Arial Black"/>
                <a:cs typeface="Arial Black"/>
              </a:rPr>
              <a:t>TOILET</a:t>
            </a:r>
            <a:endParaRPr sz="10300" dirty="0">
              <a:latin typeface="Arial Black"/>
              <a:cs typeface="Arial Blac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45802" y="7063219"/>
            <a:ext cx="3449954" cy="3020695"/>
          </a:xfrm>
          <a:custGeom>
            <a:avLst/>
            <a:gdLst/>
            <a:ahLst/>
            <a:cxnLst/>
            <a:rect l="l" t="t" r="r" b="b"/>
            <a:pathLst>
              <a:path w="3449954" h="3020695">
                <a:moveTo>
                  <a:pt x="2160638" y="661733"/>
                </a:moveTo>
                <a:lnTo>
                  <a:pt x="2139632" y="618261"/>
                </a:lnTo>
                <a:lnTo>
                  <a:pt x="2116836" y="575894"/>
                </a:lnTo>
                <a:lnTo>
                  <a:pt x="2092274" y="534695"/>
                </a:lnTo>
                <a:lnTo>
                  <a:pt x="2066036" y="494690"/>
                </a:lnTo>
                <a:lnTo>
                  <a:pt x="2038172" y="455917"/>
                </a:lnTo>
                <a:lnTo>
                  <a:pt x="2008733" y="418439"/>
                </a:lnTo>
                <a:lnTo>
                  <a:pt x="1977796" y="382282"/>
                </a:lnTo>
                <a:lnTo>
                  <a:pt x="1945398" y="347472"/>
                </a:lnTo>
                <a:lnTo>
                  <a:pt x="1911616" y="314083"/>
                </a:lnTo>
                <a:lnTo>
                  <a:pt x="1876501" y="282130"/>
                </a:lnTo>
                <a:lnTo>
                  <a:pt x="1840115" y="251675"/>
                </a:lnTo>
                <a:lnTo>
                  <a:pt x="1802523" y="222732"/>
                </a:lnTo>
                <a:lnTo>
                  <a:pt x="1763776" y="195376"/>
                </a:lnTo>
                <a:lnTo>
                  <a:pt x="1723948" y="169621"/>
                </a:lnTo>
                <a:lnTo>
                  <a:pt x="1683080" y="145516"/>
                </a:lnTo>
                <a:lnTo>
                  <a:pt x="1641233" y="123101"/>
                </a:lnTo>
                <a:lnTo>
                  <a:pt x="1598485" y="102425"/>
                </a:lnTo>
                <a:lnTo>
                  <a:pt x="1554886" y="83515"/>
                </a:lnTo>
                <a:lnTo>
                  <a:pt x="1510487" y="66433"/>
                </a:lnTo>
                <a:lnTo>
                  <a:pt x="1465364" y="51193"/>
                </a:lnTo>
                <a:lnTo>
                  <a:pt x="1419567" y="37858"/>
                </a:lnTo>
                <a:lnTo>
                  <a:pt x="1373149" y="26466"/>
                </a:lnTo>
                <a:lnTo>
                  <a:pt x="1326184" y="17043"/>
                </a:lnTo>
                <a:lnTo>
                  <a:pt x="1278712" y="9652"/>
                </a:lnTo>
                <a:lnTo>
                  <a:pt x="1230820" y="4318"/>
                </a:lnTo>
                <a:lnTo>
                  <a:pt x="1182547" y="1092"/>
                </a:lnTo>
                <a:lnTo>
                  <a:pt x="1133957" y="0"/>
                </a:lnTo>
                <a:lnTo>
                  <a:pt x="1086154" y="1003"/>
                </a:lnTo>
                <a:lnTo>
                  <a:pt x="1038834" y="3962"/>
                </a:lnTo>
                <a:lnTo>
                  <a:pt x="992060" y="8851"/>
                </a:lnTo>
                <a:lnTo>
                  <a:pt x="945845" y="15633"/>
                </a:lnTo>
                <a:lnTo>
                  <a:pt x="900252" y="24269"/>
                </a:lnTo>
                <a:lnTo>
                  <a:pt x="855319" y="34709"/>
                </a:lnTo>
                <a:lnTo>
                  <a:pt x="811072" y="46913"/>
                </a:lnTo>
                <a:lnTo>
                  <a:pt x="767549" y="60845"/>
                </a:lnTo>
                <a:lnTo>
                  <a:pt x="724814" y="76466"/>
                </a:lnTo>
                <a:lnTo>
                  <a:pt x="682891" y="93738"/>
                </a:lnTo>
                <a:lnTo>
                  <a:pt x="641819" y="112623"/>
                </a:lnTo>
                <a:lnTo>
                  <a:pt x="601637" y="133070"/>
                </a:lnTo>
                <a:lnTo>
                  <a:pt x="562394" y="155054"/>
                </a:lnTo>
                <a:lnTo>
                  <a:pt x="524116" y="178523"/>
                </a:lnTo>
                <a:lnTo>
                  <a:pt x="486854" y="203454"/>
                </a:lnTo>
                <a:lnTo>
                  <a:pt x="450646" y="229781"/>
                </a:lnTo>
                <a:lnTo>
                  <a:pt x="415518" y="257479"/>
                </a:lnTo>
                <a:lnTo>
                  <a:pt x="381533" y="286512"/>
                </a:lnTo>
                <a:lnTo>
                  <a:pt x="348729" y="316826"/>
                </a:lnTo>
                <a:lnTo>
                  <a:pt x="317119" y="348399"/>
                </a:lnTo>
                <a:lnTo>
                  <a:pt x="286778" y="381190"/>
                </a:lnTo>
                <a:lnTo>
                  <a:pt x="257721" y="415137"/>
                </a:lnTo>
                <a:lnTo>
                  <a:pt x="229997" y="450227"/>
                </a:lnTo>
                <a:lnTo>
                  <a:pt x="203631" y="486397"/>
                </a:lnTo>
                <a:lnTo>
                  <a:pt x="178689" y="523633"/>
                </a:lnTo>
                <a:lnTo>
                  <a:pt x="155206" y="561873"/>
                </a:lnTo>
                <a:lnTo>
                  <a:pt x="133197" y="601078"/>
                </a:lnTo>
                <a:lnTo>
                  <a:pt x="112725" y="641223"/>
                </a:lnTo>
                <a:lnTo>
                  <a:pt x="93827" y="682256"/>
                </a:lnTo>
                <a:lnTo>
                  <a:pt x="76542" y="724141"/>
                </a:lnTo>
                <a:lnTo>
                  <a:pt x="60909" y="766851"/>
                </a:lnTo>
                <a:lnTo>
                  <a:pt x="46951" y="810323"/>
                </a:lnTo>
                <a:lnTo>
                  <a:pt x="34734" y="854519"/>
                </a:lnTo>
                <a:lnTo>
                  <a:pt x="24295" y="899426"/>
                </a:lnTo>
                <a:lnTo>
                  <a:pt x="15659" y="944968"/>
                </a:lnTo>
                <a:lnTo>
                  <a:pt x="8864" y="991133"/>
                </a:lnTo>
                <a:lnTo>
                  <a:pt x="3975" y="1037882"/>
                </a:lnTo>
                <a:lnTo>
                  <a:pt x="1003" y="1085151"/>
                </a:lnTo>
                <a:lnTo>
                  <a:pt x="0" y="1132916"/>
                </a:lnTo>
                <a:lnTo>
                  <a:pt x="1092" y="1181811"/>
                </a:lnTo>
                <a:lnTo>
                  <a:pt x="4356" y="1230401"/>
                </a:lnTo>
                <a:lnTo>
                  <a:pt x="9728" y="1278636"/>
                </a:lnTo>
                <a:lnTo>
                  <a:pt x="17183" y="1326451"/>
                </a:lnTo>
                <a:lnTo>
                  <a:pt x="26670" y="1373771"/>
                </a:lnTo>
                <a:lnTo>
                  <a:pt x="38163" y="1420558"/>
                </a:lnTo>
                <a:lnTo>
                  <a:pt x="51612" y="1466735"/>
                </a:lnTo>
                <a:lnTo>
                  <a:pt x="66967" y="1512239"/>
                </a:lnTo>
                <a:lnTo>
                  <a:pt x="84213" y="1557020"/>
                </a:lnTo>
                <a:lnTo>
                  <a:pt x="103276" y="1601000"/>
                </a:lnTo>
                <a:lnTo>
                  <a:pt x="124142" y="1644129"/>
                </a:lnTo>
                <a:lnTo>
                  <a:pt x="146761" y="1686344"/>
                </a:lnTo>
                <a:lnTo>
                  <a:pt x="171094" y="1727581"/>
                </a:lnTo>
                <a:lnTo>
                  <a:pt x="197091" y="1767763"/>
                </a:lnTo>
                <a:lnTo>
                  <a:pt x="224726" y="1806854"/>
                </a:lnTo>
                <a:lnTo>
                  <a:pt x="253936" y="1844776"/>
                </a:lnTo>
                <a:lnTo>
                  <a:pt x="284708" y="1881479"/>
                </a:lnTo>
                <a:lnTo>
                  <a:pt x="316979" y="1916887"/>
                </a:lnTo>
                <a:lnTo>
                  <a:pt x="350723" y="1950948"/>
                </a:lnTo>
                <a:lnTo>
                  <a:pt x="385889" y="1983587"/>
                </a:lnTo>
                <a:lnTo>
                  <a:pt x="422452" y="2014753"/>
                </a:lnTo>
                <a:lnTo>
                  <a:pt x="460349" y="2044395"/>
                </a:lnTo>
                <a:lnTo>
                  <a:pt x="499541" y="2072424"/>
                </a:lnTo>
                <a:lnTo>
                  <a:pt x="540016" y="2098802"/>
                </a:lnTo>
                <a:lnTo>
                  <a:pt x="581698" y="2123452"/>
                </a:lnTo>
                <a:lnTo>
                  <a:pt x="624560" y="2146325"/>
                </a:lnTo>
                <a:lnTo>
                  <a:pt x="1035253" y="1945830"/>
                </a:lnTo>
                <a:lnTo>
                  <a:pt x="988580" y="1938934"/>
                </a:lnTo>
                <a:lnTo>
                  <a:pt x="942784" y="1929409"/>
                </a:lnTo>
                <a:lnTo>
                  <a:pt x="897940" y="1917357"/>
                </a:lnTo>
                <a:lnTo>
                  <a:pt x="854125" y="1902828"/>
                </a:lnTo>
                <a:lnTo>
                  <a:pt x="811415" y="1885937"/>
                </a:lnTo>
                <a:lnTo>
                  <a:pt x="769912" y="1866760"/>
                </a:lnTo>
                <a:lnTo>
                  <a:pt x="729653" y="1845373"/>
                </a:lnTo>
                <a:lnTo>
                  <a:pt x="690753" y="1821853"/>
                </a:lnTo>
                <a:lnTo>
                  <a:pt x="653275" y="1796300"/>
                </a:lnTo>
                <a:lnTo>
                  <a:pt x="617283" y="1768792"/>
                </a:lnTo>
                <a:lnTo>
                  <a:pt x="582879" y="1739404"/>
                </a:lnTo>
                <a:lnTo>
                  <a:pt x="550125" y="1708238"/>
                </a:lnTo>
                <a:lnTo>
                  <a:pt x="519112" y="1675358"/>
                </a:lnTo>
                <a:lnTo>
                  <a:pt x="489902" y="1640852"/>
                </a:lnTo>
                <a:lnTo>
                  <a:pt x="462584" y="1604797"/>
                </a:lnTo>
                <a:lnTo>
                  <a:pt x="437235" y="1567294"/>
                </a:lnTo>
                <a:lnTo>
                  <a:pt x="413931" y="1528419"/>
                </a:lnTo>
                <a:lnTo>
                  <a:pt x="392747" y="1488249"/>
                </a:lnTo>
                <a:lnTo>
                  <a:pt x="373761" y="1446872"/>
                </a:lnTo>
                <a:lnTo>
                  <a:pt x="357060" y="1404378"/>
                </a:lnTo>
                <a:lnTo>
                  <a:pt x="342709" y="1360830"/>
                </a:lnTo>
                <a:lnTo>
                  <a:pt x="330796" y="1316329"/>
                </a:lnTo>
                <a:lnTo>
                  <a:pt x="321398" y="1270952"/>
                </a:lnTo>
                <a:lnTo>
                  <a:pt x="314591" y="1224788"/>
                </a:lnTo>
                <a:lnTo>
                  <a:pt x="310438" y="1177912"/>
                </a:lnTo>
                <a:lnTo>
                  <a:pt x="309041" y="1130414"/>
                </a:lnTo>
                <a:lnTo>
                  <a:pt x="310438" y="1082243"/>
                </a:lnTo>
                <a:lnTo>
                  <a:pt x="314591" y="1034796"/>
                </a:lnTo>
                <a:lnTo>
                  <a:pt x="321424" y="988136"/>
                </a:lnTo>
                <a:lnTo>
                  <a:pt x="330835" y="942365"/>
                </a:lnTo>
                <a:lnTo>
                  <a:pt x="342760" y="897534"/>
                </a:lnTo>
                <a:lnTo>
                  <a:pt x="357136" y="853732"/>
                </a:lnTo>
                <a:lnTo>
                  <a:pt x="373862" y="811034"/>
                </a:lnTo>
                <a:lnTo>
                  <a:pt x="392874" y="769518"/>
                </a:lnTo>
                <a:lnTo>
                  <a:pt x="414083" y="729272"/>
                </a:lnTo>
                <a:lnTo>
                  <a:pt x="437426" y="690372"/>
                </a:lnTo>
                <a:lnTo>
                  <a:pt x="462800" y="652894"/>
                </a:lnTo>
                <a:lnTo>
                  <a:pt x="490156" y="616902"/>
                </a:lnTo>
                <a:lnTo>
                  <a:pt x="519391" y="582498"/>
                </a:lnTo>
                <a:lnTo>
                  <a:pt x="550443" y="549732"/>
                </a:lnTo>
                <a:lnTo>
                  <a:pt x="583234" y="518718"/>
                </a:lnTo>
                <a:lnTo>
                  <a:pt x="617677" y="489496"/>
                </a:lnTo>
                <a:lnTo>
                  <a:pt x="653694" y="462178"/>
                </a:lnTo>
                <a:lnTo>
                  <a:pt x="691210" y="436816"/>
                </a:lnTo>
                <a:lnTo>
                  <a:pt x="730148" y="413499"/>
                </a:lnTo>
                <a:lnTo>
                  <a:pt x="770432" y="392315"/>
                </a:lnTo>
                <a:lnTo>
                  <a:pt x="811987" y="373316"/>
                </a:lnTo>
                <a:lnTo>
                  <a:pt x="854722" y="356603"/>
                </a:lnTo>
                <a:lnTo>
                  <a:pt x="898563" y="342252"/>
                </a:lnTo>
                <a:lnTo>
                  <a:pt x="943432" y="330327"/>
                </a:lnTo>
                <a:lnTo>
                  <a:pt x="989253" y="320929"/>
                </a:lnTo>
                <a:lnTo>
                  <a:pt x="1035951" y="314109"/>
                </a:lnTo>
                <a:lnTo>
                  <a:pt x="1083449" y="309956"/>
                </a:lnTo>
                <a:lnTo>
                  <a:pt x="1131658" y="308559"/>
                </a:lnTo>
                <a:lnTo>
                  <a:pt x="1180833" y="310045"/>
                </a:lnTo>
                <a:lnTo>
                  <a:pt x="1229614" y="314477"/>
                </a:lnTo>
                <a:lnTo>
                  <a:pt x="1277874" y="321754"/>
                </a:lnTo>
                <a:lnTo>
                  <a:pt x="1325473" y="331851"/>
                </a:lnTo>
                <a:lnTo>
                  <a:pt x="1372285" y="344665"/>
                </a:lnTo>
                <a:lnTo>
                  <a:pt x="1418183" y="360146"/>
                </a:lnTo>
                <a:lnTo>
                  <a:pt x="1463052" y="378231"/>
                </a:lnTo>
                <a:lnTo>
                  <a:pt x="1506728" y="398856"/>
                </a:lnTo>
                <a:lnTo>
                  <a:pt x="1549107" y="421932"/>
                </a:lnTo>
                <a:lnTo>
                  <a:pt x="1590065" y="447421"/>
                </a:lnTo>
                <a:lnTo>
                  <a:pt x="1629448" y="475234"/>
                </a:lnTo>
                <a:lnTo>
                  <a:pt x="1667141" y="505307"/>
                </a:lnTo>
                <a:lnTo>
                  <a:pt x="1703019" y="537591"/>
                </a:lnTo>
                <a:lnTo>
                  <a:pt x="1736940" y="572008"/>
                </a:lnTo>
                <a:lnTo>
                  <a:pt x="1768792" y="608482"/>
                </a:lnTo>
                <a:lnTo>
                  <a:pt x="1798421" y="646963"/>
                </a:lnTo>
                <a:lnTo>
                  <a:pt x="1825713" y="687374"/>
                </a:lnTo>
                <a:lnTo>
                  <a:pt x="2160638" y="661733"/>
                </a:lnTo>
                <a:close/>
              </a:path>
              <a:path w="3449954" h="3020695">
                <a:moveTo>
                  <a:pt x="3449536" y="982408"/>
                </a:moveTo>
                <a:lnTo>
                  <a:pt x="3446195" y="937120"/>
                </a:lnTo>
                <a:lnTo>
                  <a:pt x="3436480" y="893851"/>
                </a:lnTo>
                <a:lnTo>
                  <a:pt x="3420884" y="853097"/>
                </a:lnTo>
                <a:lnTo>
                  <a:pt x="3399879" y="815327"/>
                </a:lnTo>
                <a:lnTo>
                  <a:pt x="3373958" y="781037"/>
                </a:lnTo>
                <a:lnTo>
                  <a:pt x="3343592" y="750697"/>
                </a:lnTo>
                <a:lnTo>
                  <a:pt x="3309264" y="724801"/>
                </a:lnTo>
                <a:lnTo>
                  <a:pt x="3271469" y="703821"/>
                </a:lnTo>
                <a:lnTo>
                  <a:pt x="3230676" y="688238"/>
                </a:lnTo>
                <a:lnTo>
                  <a:pt x="3187369" y="678522"/>
                </a:lnTo>
                <a:lnTo>
                  <a:pt x="3142030" y="675182"/>
                </a:lnTo>
                <a:lnTo>
                  <a:pt x="3103207" y="677811"/>
                </a:lnTo>
                <a:lnTo>
                  <a:pt x="3064853" y="685380"/>
                </a:lnTo>
                <a:lnTo>
                  <a:pt x="3027832" y="697458"/>
                </a:lnTo>
                <a:lnTo>
                  <a:pt x="2993072" y="713587"/>
                </a:lnTo>
                <a:lnTo>
                  <a:pt x="1451254" y="823061"/>
                </a:lnTo>
                <a:lnTo>
                  <a:pt x="1450949" y="1950529"/>
                </a:lnTo>
                <a:lnTo>
                  <a:pt x="366407" y="2412974"/>
                </a:lnTo>
                <a:lnTo>
                  <a:pt x="604735" y="3020098"/>
                </a:lnTo>
                <a:lnTo>
                  <a:pt x="828814" y="2926092"/>
                </a:lnTo>
                <a:lnTo>
                  <a:pt x="706043" y="2586304"/>
                </a:lnTo>
                <a:lnTo>
                  <a:pt x="1739976" y="2138870"/>
                </a:lnTo>
                <a:lnTo>
                  <a:pt x="1732927" y="1090587"/>
                </a:lnTo>
                <a:lnTo>
                  <a:pt x="1928177" y="1076198"/>
                </a:lnTo>
                <a:lnTo>
                  <a:pt x="1927872" y="1835048"/>
                </a:lnTo>
                <a:lnTo>
                  <a:pt x="2216785" y="1835048"/>
                </a:lnTo>
                <a:lnTo>
                  <a:pt x="2217089" y="1047254"/>
                </a:lnTo>
                <a:lnTo>
                  <a:pt x="2835719" y="1012418"/>
                </a:lnTo>
                <a:lnTo>
                  <a:pt x="2843542" y="1058087"/>
                </a:lnTo>
                <a:lnTo>
                  <a:pt x="2857995" y="1101153"/>
                </a:lnTo>
                <a:lnTo>
                  <a:pt x="2878493" y="1141095"/>
                </a:lnTo>
                <a:lnTo>
                  <a:pt x="2904439" y="1177404"/>
                </a:lnTo>
                <a:lnTo>
                  <a:pt x="2935262" y="1209535"/>
                </a:lnTo>
                <a:lnTo>
                  <a:pt x="2970377" y="1236992"/>
                </a:lnTo>
                <a:lnTo>
                  <a:pt x="3009188" y="1259243"/>
                </a:lnTo>
                <a:lnTo>
                  <a:pt x="3051124" y="1275791"/>
                </a:lnTo>
                <a:lnTo>
                  <a:pt x="3095599" y="1286090"/>
                </a:lnTo>
                <a:lnTo>
                  <a:pt x="3142030" y="1289646"/>
                </a:lnTo>
                <a:lnTo>
                  <a:pt x="3187369" y="1286294"/>
                </a:lnTo>
                <a:lnTo>
                  <a:pt x="3230676" y="1276591"/>
                </a:lnTo>
                <a:lnTo>
                  <a:pt x="3271469" y="1261008"/>
                </a:lnTo>
                <a:lnTo>
                  <a:pt x="3309264" y="1240028"/>
                </a:lnTo>
                <a:lnTo>
                  <a:pt x="3343592" y="1214132"/>
                </a:lnTo>
                <a:lnTo>
                  <a:pt x="3373958" y="1183792"/>
                </a:lnTo>
                <a:lnTo>
                  <a:pt x="3399879" y="1149502"/>
                </a:lnTo>
                <a:lnTo>
                  <a:pt x="3420884" y="1111732"/>
                </a:lnTo>
                <a:lnTo>
                  <a:pt x="3436480" y="1070978"/>
                </a:lnTo>
                <a:lnTo>
                  <a:pt x="3446195" y="1027709"/>
                </a:lnTo>
                <a:lnTo>
                  <a:pt x="3449536" y="9824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750841CF-5056-A17B-204F-548ACCB4E957}"/>
              </a:ext>
            </a:extLst>
          </p:cNvPr>
          <p:cNvSpPr txBox="1"/>
          <p:nvPr/>
        </p:nvSpPr>
        <p:spPr>
          <a:xfrm>
            <a:off x="393286" y="9537700"/>
            <a:ext cx="6782626" cy="67775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10"/>
              </a:spcBef>
            </a:pPr>
            <a:r>
              <a:rPr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请勿卫⽣纸的带</a:t>
            </a:r>
            <a:r>
              <a:rPr spc="-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⾛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775"/>
              </a:spcBef>
            </a:pP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화</a:t>
            </a:r>
            <a:r>
              <a:rPr spc="-4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장</a:t>
            </a:r>
            <a:r>
              <a:rPr spc="-4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실</a:t>
            </a:r>
            <a:r>
              <a:rPr spc="2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휴</a:t>
            </a:r>
            <a:r>
              <a:rPr spc="-4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지</a:t>
            </a:r>
            <a:r>
              <a:rPr spc="-4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의</a:t>
            </a:r>
            <a:r>
              <a:rPr spc="2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포</a:t>
            </a:r>
            <a:r>
              <a:rPr spc="-4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장</a:t>
            </a:r>
            <a:r>
              <a:rPr spc="-4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판</a:t>
            </a:r>
            <a:r>
              <a:rPr spc="-4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매</a:t>
            </a:r>
            <a:r>
              <a:rPr spc="-4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는</a:t>
            </a:r>
            <a:r>
              <a:rPr spc="22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삼</a:t>
            </a:r>
            <a:r>
              <a:rPr spc="-4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가</a:t>
            </a:r>
            <a:r>
              <a:rPr spc="-4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해</a:t>
            </a:r>
            <a:r>
              <a:rPr spc="22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주</a:t>
            </a:r>
            <a:r>
              <a:rPr spc="-4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세</a:t>
            </a:r>
            <a:r>
              <a:rPr spc="-4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9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요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6086B53-6417-BDAD-F142-24891C0C4B59}"/>
              </a:ext>
            </a:extLst>
          </p:cNvPr>
          <p:cNvSpPr txBox="1"/>
          <p:nvPr/>
        </p:nvSpPr>
        <p:spPr>
          <a:xfrm>
            <a:off x="161492" y="622300"/>
            <a:ext cx="72462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ご利用の方へ</a:t>
            </a:r>
            <a:endParaRPr kumimoji="1" lang="en-US" altLang="ja-JP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お願い</a:t>
            </a:r>
            <a:endParaRPr kumimoji="1" lang="en-US" altLang="ja-JP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260373E-3181-0FFC-8079-50B4BA6155D7}"/>
              </a:ext>
            </a:extLst>
          </p:cNvPr>
          <p:cNvSpPr txBox="1"/>
          <p:nvPr/>
        </p:nvSpPr>
        <p:spPr>
          <a:xfrm>
            <a:off x="161492" y="8851900"/>
            <a:ext cx="7246214" cy="587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56235" marR="347980" indent="473075" algn="l">
              <a:lnSpc>
                <a:spcPts val="4580"/>
              </a:lnSpc>
              <a:spcBef>
                <a:spcPts val="165"/>
              </a:spcBef>
            </a:pPr>
            <a:r>
              <a:rPr lang="en" altLang="ja-JP" spc="9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" altLang="ja-JP" spc="1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-1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" altLang="ja-JP" spc="3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15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ake</a:t>
            </a:r>
            <a:r>
              <a:rPr lang="en" altLang="ja-JP" spc="3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3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away</a:t>
            </a:r>
            <a:r>
              <a:rPr lang="en" altLang="ja-JP" spc="3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-8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-8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en" altLang="ja-JP" spc="3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2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</a:t>
            </a:r>
            <a:r>
              <a:rPr lang="en" altLang="ja-JP" spc="3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-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-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1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" altLang="ja-JP" spc="3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-8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-8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en" altLang="ja-JP" spc="-3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altLang="ja-JP" spc="-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33D0041-7F88-4069-1CCA-F480BD5EF778}"/>
              </a:ext>
            </a:extLst>
          </p:cNvPr>
          <p:cNvSpPr txBox="1"/>
          <p:nvPr/>
        </p:nvSpPr>
        <p:spPr>
          <a:xfrm>
            <a:off x="864569" y="7807647"/>
            <a:ext cx="58400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トイレットペーパーの</a:t>
            </a:r>
            <a:endParaRPr kumimoji="1" lang="en-US" altLang="ja-JP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持ち帰りはご遠慮ください</a:t>
            </a:r>
            <a:endParaRPr kumimoji="1" lang="en-US" altLang="ja-JP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1409</TotalTime>
  <Words>62</Words>
  <Application>Microsoft Macintosh PowerPoint</Application>
  <PresentationFormat>ユーザー設定</PresentationFormat>
  <Paragraphs>13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Yu Gothic</vt:lpstr>
      <vt:lpstr>Arial</vt:lpstr>
      <vt:lpstr>Arial Black</vt:lpstr>
      <vt:lpstr>Arial Rounded MT Bold</vt:lpstr>
      <vt:lpstr>Calibri</vt:lpstr>
      <vt:lpstr>Office Theme</vt:lpstr>
      <vt:lpstr>男性トイレ</vt:lpstr>
      <vt:lpstr>WOMEN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トイレのご案内</dc:title>
  <dc:creator>sho kaneko</dc:creator>
  <cp:keywords>DAGUJYl_v_k,BAD79TdXZzY,1F</cp:keywords>
  <cp:lastModifiedBy>kanekosho1001@gmail.com</cp:lastModifiedBy>
  <cp:revision>3</cp:revision>
  <cp:lastPrinted>2025-07-29T14:15:13Z</cp:lastPrinted>
  <dcterms:created xsi:type="dcterms:W3CDTF">2025-07-21T10:04:59Z</dcterms:created>
  <dcterms:modified xsi:type="dcterms:W3CDTF">2025-07-29T14:16:49Z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2025-07-21T00:00:00Z</vt:filetime>
  </property>
  <property fmtid="{D5CDD505-2E9C-101B-9397-08002B2CF9AE}" pid="3" name="Creator">
    <vt:lpwstr>Canva (Renderer)</vt:lpwstr>
  </property>
  <property fmtid="{D5CDD505-2E9C-101B-9397-08002B2CF9AE}" pid="4" name="Producer">
    <vt:lpwstr>Canva (Renderer)</vt:lpwstr>
  </property>
  <property fmtid="{D5CDD505-2E9C-101B-9397-08002B2CF9AE}" pid="5" name="LastSaved">
    <vt:filetime>2025-07-21T00:00:00Z</vt:filetime>
  </property>
</Properties>
</file>