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
  </p:notesMasterIdLst>
  <p:sldIdLst>
    <p:sldId id="550" r:id="rId2"/>
    <p:sldId id="551" r:id="rId3"/>
    <p:sldId id="552" r:id="rId4"/>
    <p:sldId id="553" r:id="rId5"/>
  </p:sldIdLst>
  <p:sldSz cx="30275213" cy="428117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9536" userDrawn="1">
          <p15:clr>
            <a:srgbClr val="A4A3A4"/>
          </p15:clr>
        </p15:guide>
        <p15:guide id="4" orient="horz" pos="1421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D7E3"/>
    <a:srgbClr val="0011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90"/>
    <p:restoredTop sz="94708"/>
  </p:normalViewPr>
  <p:slideViewPr>
    <p:cSldViewPr snapToGrid="0" showGuides="1">
      <p:cViewPr>
        <p:scale>
          <a:sx n="36" d="100"/>
          <a:sy n="36" d="100"/>
        </p:scale>
        <p:origin x="1080" y="144"/>
      </p:cViewPr>
      <p:guideLst>
        <p:guide pos="9536"/>
        <p:guide orient="horz" pos="1421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1DDAAD-8349-594A-B8AB-4763FA8FD0C9}" type="datetimeFigureOut">
              <a:rPr kumimoji="1" lang="ja-JP" altLang="en-US" smtClean="0"/>
              <a:t>2025/7/24</a:t>
            </a:fld>
            <a:endParaRPr kumimoji="1" lang="ja-JP" altLang="en-US"/>
          </a:p>
        </p:txBody>
      </p:sp>
      <p:sp>
        <p:nvSpPr>
          <p:cNvPr id="4" name="スライド イメージ プレースホルダー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0A5FB0-93FF-8A43-8C5E-3EC304A24066}" type="slidenum">
              <a:rPr kumimoji="1" lang="ja-JP" altLang="en-US" smtClean="0"/>
              <a:t>‹#›</a:t>
            </a:fld>
            <a:endParaRPr kumimoji="1" lang="ja-JP" altLang="en-US"/>
          </a:p>
        </p:txBody>
      </p:sp>
    </p:spTree>
    <p:extLst>
      <p:ext uri="{BB962C8B-B14F-4D97-AF65-F5344CB8AC3E}">
        <p14:creationId xmlns:p14="http://schemas.microsoft.com/office/powerpoint/2010/main" val="149544847"/>
      </p:ext>
    </p:extLst>
  </p:cSld>
  <p:clrMap bg1="lt1" tx1="dk1" bg2="lt2" tx2="dk2" accent1="accent1" accent2="accent2" accent3="accent3" accent4="accent4" accent5="accent5" accent6="accent6" hlink="hlink" folHlink="folHlink"/>
  <p:notesStyle>
    <a:lvl1pPr marL="0" algn="l" defTabSz="3508096" rtl="0" eaLnBrk="1" latinLnBrk="0" hangingPunct="1">
      <a:defRPr kumimoji="1" sz="4604" kern="1200">
        <a:solidFill>
          <a:schemeClr val="tx1"/>
        </a:solidFill>
        <a:latin typeface="+mn-lt"/>
        <a:ea typeface="+mn-ea"/>
        <a:cs typeface="+mn-cs"/>
      </a:defRPr>
    </a:lvl1pPr>
    <a:lvl2pPr marL="1754048" algn="l" defTabSz="3508096" rtl="0" eaLnBrk="1" latinLnBrk="0" hangingPunct="1">
      <a:defRPr kumimoji="1" sz="4604" kern="1200">
        <a:solidFill>
          <a:schemeClr val="tx1"/>
        </a:solidFill>
        <a:latin typeface="+mn-lt"/>
        <a:ea typeface="+mn-ea"/>
        <a:cs typeface="+mn-cs"/>
      </a:defRPr>
    </a:lvl2pPr>
    <a:lvl3pPr marL="3508096" algn="l" defTabSz="3508096" rtl="0" eaLnBrk="1" latinLnBrk="0" hangingPunct="1">
      <a:defRPr kumimoji="1" sz="4604" kern="1200">
        <a:solidFill>
          <a:schemeClr val="tx1"/>
        </a:solidFill>
        <a:latin typeface="+mn-lt"/>
        <a:ea typeface="+mn-ea"/>
        <a:cs typeface="+mn-cs"/>
      </a:defRPr>
    </a:lvl3pPr>
    <a:lvl4pPr marL="5262143" algn="l" defTabSz="3508096" rtl="0" eaLnBrk="1" latinLnBrk="0" hangingPunct="1">
      <a:defRPr kumimoji="1" sz="4604" kern="1200">
        <a:solidFill>
          <a:schemeClr val="tx1"/>
        </a:solidFill>
        <a:latin typeface="+mn-lt"/>
        <a:ea typeface="+mn-ea"/>
        <a:cs typeface="+mn-cs"/>
      </a:defRPr>
    </a:lvl4pPr>
    <a:lvl5pPr marL="7016191" algn="l" defTabSz="3508096" rtl="0" eaLnBrk="1" latinLnBrk="0" hangingPunct="1">
      <a:defRPr kumimoji="1" sz="4604" kern="1200">
        <a:solidFill>
          <a:schemeClr val="tx1"/>
        </a:solidFill>
        <a:latin typeface="+mn-lt"/>
        <a:ea typeface="+mn-ea"/>
        <a:cs typeface="+mn-cs"/>
      </a:defRPr>
    </a:lvl5pPr>
    <a:lvl6pPr marL="8770239" algn="l" defTabSz="3508096" rtl="0" eaLnBrk="1" latinLnBrk="0" hangingPunct="1">
      <a:defRPr kumimoji="1" sz="4604" kern="1200">
        <a:solidFill>
          <a:schemeClr val="tx1"/>
        </a:solidFill>
        <a:latin typeface="+mn-lt"/>
        <a:ea typeface="+mn-ea"/>
        <a:cs typeface="+mn-cs"/>
      </a:defRPr>
    </a:lvl6pPr>
    <a:lvl7pPr marL="10524287" algn="l" defTabSz="3508096" rtl="0" eaLnBrk="1" latinLnBrk="0" hangingPunct="1">
      <a:defRPr kumimoji="1" sz="4604" kern="1200">
        <a:solidFill>
          <a:schemeClr val="tx1"/>
        </a:solidFill>
        <a:latin typeface="+mn-lt"/>
        <a:ea typeface="+mn-ea"/>
        <a:cs typeface="+mn-cs"/>
      </a:defRPr>
    </a:lvl7pPr>
    <a:lvl8pPr marL="12278335" algn="l" defTabSz="3508096" rtl="0" eaLnBrk="1" latinLnBrk="0" hangingPunct="1">
      <a:defRPr kumimoji="1" sz="4604" kern="1200">
        <a:solidFill>
          <a:schemeClr val="tx1"/>
        </a:solidFill>
        <a:latin typeface="+mn-lt"/>
        <a:ea typeface="+mn-ea"/>
        <a:cs typeface="+mn-cs"/>
      </a:defRPr>
    </a:lvl8pPr>
    <a:lvl9pPr marL="14032382" algn="l" defTabSz="3508096" rtl="0" eaLnBrk="1" latinLnBrk="0" hangingPunct="1">
      <a:defRPr kumimoji="1" sz="460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1DA95-AF17-0BD6-8479-D9089B83A69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32B3027-1438-128B-0548-A20930633A0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0EACB8E-68B6-1BF0-E1FF-8FE7CF2EDC0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76FA95B-B7E8-DB63-62E0-A007942561E9}"/>
              </a:ext>
            </a:extLst>
          </p:cNvPr>
          <p:cNvSpPr>
            <a:spLocks noGrp="1"/>
          </p:cNvSpPr>
          <p:nvPr>
            <p:ph type="sldNum" sz="quarter" idx="5"/>
          </p:nvPr>
        </p:nvSpPr>
        <p:spPr/>
        <p:txBody>
          <a:bodyPr/>
          <a:lstStyle/>
          <a:p>
            <a:fld id="{3078910E-3159-4CE1-B8F0-5FFCF4AD722E}" type="slidenum">
              <a:rPr kumimoji="1" lang="ja-JP" altLang="en-US" smtClean="0"/>
              <a:t>1</a:t>
            </a:fld>
            <a:endParaRPr kumimoji="1" lang="ja-JP" altLang="en-US"/>
          </a:p>
        </p:txBody>
      </p:sp>
    </p:spTree>
    <p:extLst>
      <p:ext uri="{BB962C8B-B14F-4D97-AF65-F5344CB8AC3E}">
        <p14:creationId xmlns:p14="http://schemas.microsoft.com/office/powerpoint/2010/main" val="2130154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E6F3-049D-4052-DCBF-DDBBC7B250C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C044ABA-7208-F8D3-484B-55442636D7E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594A468-DC61-1831-7481-A1A65BA1C8F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23D46FF-51D7-D30A-1AF0-1DFC4E1FFDC0}"/>
              </a:ext>
            </a:extLst>
          </p:cNvPr>
          <p:cNvSpPr>
            <a:spLocks noGrp="1"/>
          </p:cNvSpPr>
          <p:nvPr>
            <p:ph type="sldNum" sz="quarter" idx="5"/>
          </p:nvPr>
        </p:nvSpPr>
        <p:spPr/>
        <p:txBody>
          <a:bodyPr/>
          <a:lstStyle/>
          <a:p>
            <a:fld id="{3078910E-3159-4CE1-B8F0-5FFCF4AD722E}" type="slidenum">
              <a:rPr kumimoji="1" lang="ja-JP" altLang="en-US" smtClean="0"/>
              <a:t>2</a:t>
            </a:fld>
            <a:endParaRPr kumimoji="1" lang="ja-JP" altLang="en-US"/>
          </a:p>
        </p:txBody>
      </p:sp>
    </p:spTree>
    <p:extLst>
      <p:ext uri="{BB962C8B-B14F-4D97-AF65-F5344CB8AC3E}">
        <p14:creationId xmlns:p14="http://schemas.microsoft.com/office/powerpoint/2010/main" val="1115894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7660D-D19A-0234-85F6-9BDFF0F0BFE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F642DA2-6710-99B4-828E-D338C92A890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C6830CA-0B28-7092-719B-9933FB48E62B}"/>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A8294F7-EEE2-9B08-536A-12507955DB05}"/>
              </a:ext>
            </a:extLst>
          </p:cNvPr>
          <p:cNvSpPr>
            <a:spLocks noGrp="1"/>
          </p:cNvSpPr>
          <p:nvPr>
            <p:ph type="sldNum" sz="quarter" idx="5"/>
          </p:nvPr>
        </p:nvSpPr>
        <p:spPr/>
        <p:txBody>
          <a:bodyPr/>
          <a:lstStyle/>
          <a:p>
            <a:fld id="{3078910E-3159-4CE1-B8F0-5FFCF4AD722E}" type="slidenum">
              <a:rPr kumimoji="1" lang="ja-JP" altLang="en-US" smtClean="0"/>
              <a:t>3</a:t>
            </a:fld>
            <a:endParaRPr kumimoji="1" lang="ja-JP" altLang="en-US"/>
          </a:p>
        </p:txBody>
      </p:sp>
    </p:spTree>
    <p:extLst>
      <p:ext uri="{BB962C8B-B14F-4D97-AF65-F5344CB8AC3E}">
        <p14:creationId xmlns:p14="http://schemas.microsoft.com/office/powerpoint/2010/main" val="3216976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32916-31BF-391E-A073-1B32385FA0B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8990DE8-B9C6-3924-130B-C44924C7A5E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B1D9DA6-BA59-38D2-730B-42A16C9B0A1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E149BC9-C441-8E1B-2C7E-39C643C23F3F}"/>
              </a:ext>
            </a:extLst>
          </p:cNvPr>
          <p:cNvSpPr>
            <a:spLocks noGrp="1"/>
          </p:cNvSpPr>
          <p:nvPr>
            <p:ph type="sldNum" sz="quarter" idx="5"/>
          </p:nvPr>
        </p:nvSpPr>
        <p:spPr/>
        <p:txBody>
          <a:bodyPr/>
          <a:lstStyle/>
          <a:p>
            <a:fld id="{3078910E-3159-4CE1-B8F0-5FFCF4AD722E}" type="slidenum">
              <a:rPr kumimoji="1" lang="ja-JP" altLang="en-US" smtClean="0"/>
              <a:t>4</a:t>
            </a:fld>
            <a:endParaRPr kumimoji="1" lang="ja-JP" altLang="en-US"/>
          </a:p>
        </p:txBody>
      </p:sp>
    </p:spTree>
    <p:extLst>
      <p:ext uri="{BB962C8B-B14F-4D97-AF65-F5344CB8AC3E}">
        <p14:creationId xmlns:p14="http://schemas.microsoft.com/office/powerpoint/2010/main" val="1156684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6455"/>
            <a:ext cx="25733931" cy="14904814"/>
          </a:xfrm>
        </p:spPr>
        <p:txBody>
          <a:bodyPr anchor="b"/>
          <a:lstStyle>
            <a:lvl1pPr algn="ctr">
              <a:defRPr sz="19865"/>
            </a:lvl1pPr>
          </a:lstStyle>
          <a:p>
            <a:r>
              <a:rPr lang="ja-JP" altLang="en-US"/>
              <a:t>マスター タイトルの書式設定</a:t>
            </a:r>
            <a:endParaRPr lang="en-US" dirty="0"/>
          </a:p>
        </p:txBody>
      </p:sp>
      <p:sp>
        <p:nvSpPr>
          <p:cNvPr id="3" name="Subtitle 2"/>
          <p:cNvSpPr>
            <a:spLocks noGrp="1"/>
          </p:cNvSpPr>
          <p:nvPr>
            <p:ph type="subTitle" idx="1"/>
          </p:nvPr>
        </p:nvSpPr>
        <p:spPr>
          <a:xfrm>
            <a:off x="3784402" y="22486056"/>
            <a:ext cx="22706410" cy="10336248"/>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CC5E651-09DF-614D-84F7-C229E90F9DE8}" type="datetimeFigureOut">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E890430-4A83-CA40-82FA-18DB4B694578}" type="slidenum">
              <a:rPr kumimoji="1" lang="ja-JP" altLang="en-US" smtClean="0"/>
              <a:t>‹#›</a:t>
            </a:fld>
            <a:endParaRPr kumimoji="1" lang="ja-JP" altLang="en-US"/>
          </a:p>
        </p:txBody>
      </p:sp>
    </p:spTree>
    <p:extLst>
      <p:ext uri="{BB962C8B-B14F-4D97-AF65-F5344CB8AC3E}">
        <p14:creationId xmlns:p14="http://schemas.microsoft.com/office/powerpoint/2010/main" val="195031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CC5E651-09DF-614D-84F7-C229E90F9DE8}" type="datetimeFigureOut">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E890430-4A83-CA40-82FA-18DB4B694578}" type="slidenum">
              <a:rPr kumimoji="1" lang="ja-JP" altLang="en-US" smtClean="0"/>
              <a:t>‹#›</a:t>
            </a:fld>
            <a:endParaRPr kumimoji="1" lang="ja-JP" altLang="en-US"/>
          </a:p>
        </p:txBody>
      </p:sp>
    </p:spTree>
    <p:extLst>
      <p:ext uri="{BB962C8B-B14F-4D97-AF65-F5344CB8AC3E}">
        <p14:creationId xmlns:p14="http://schemas.microsoft.com/office/powerpoint/2010/main" val="2796856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9327"/>
            <a:ext cx="6528093" cy="3628093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081423" y="2279327"/>
            <a:ext cx="19205838" cy="362809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CC5E651-09DF-614D-84F7-C229E90F9DE8}" type="datetimeFigureOut">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E890430-4A83-CA40-82FA-18DB4B694578}" type="slidenum">
              <a:rPr kumimoji="1" lang="ja-JP" altLang="en-US" smtClean="0"/>
              <a:t>‹#›</a:t>
            </a:fld>
            <a:endParaRPr kumimoji="1" lang="ja-JP" altLang="en-US"/>
          </a:p>
        </p:txBody>
      </p:sp>
    </p:spTree>
    <p:extLst>
      <p:ext uri="{BB962C8B-B14F-4D97-AF65-F5344CB8AC3E}">
        <p14:creationId xmlns:p14="http://schemas.microsoft.com/office/powerpoint/2010/main" val="3570090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CC5E651-09DF-614D-84F7-C229E90F9DE8}" type="datetimeFigureOut">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E890430-4A83-CA40-82FA-18DB4B694578}" type="slidenum">
              <a:rPr kumimoji="1" lang="ja-JP" altLang="en-US" smtClean="0"/>
              <a:t>‹#›</a:t>
            </a:fld>
            <a:endParaRPr kumimoji="1" lang="ja-JP" altLang="en-US"/>
          </a:p>
        </p:txBody>
      </p:sp>
    </p:spTree>
    <p:extLst>
      <p:ext uri="{BB962C8B-B14F-4D97-AF65-F5344CB8AC3E}">
        <p14:creationId xmlns:p14="http://schemas.microsoft.com/office/powerpoint/2010/main" val="1444976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3207"/>
            <a:ext cx="26112371" cy="17808475"/>
          </a:xfrm>
        </p:spPr>
        <p:txBody>
          <a:bodyPr anchor="b"/>
          <a:lstStyle>
            <a:lvl1pPr>
              <a:defRPr sz="19865"/>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65654" y="28650157"/>
            <a:ext cx="26112371" cy="9365056"/>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CC5E651-09DF-614D-84F7-C229E90F9DE8}" type="datetimeFigureOut">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E890430-4A83-CA40-82FA-18DB4B694578}" type="slidenum">
              <a:rPr kumimoji="1" lang="ja-JP" altLang="en-US" smtClean="0"/>
              <a:t>‹#›</a:t>
            </a:fld>
            <a:endParaRPr kumimoji="1" lang="ja-JP" altLang="en-US"/>
          </a:p>
        </p:txBody>
      </p:sp>
    </p:spTree>
    <p:extLst>
      <p:ext uri="{BB962C8B-B14F-4D97-AF65-F5344CB8AC3E}">
        <p14:creationId xmlns:p14="http://schemas.microsoft.com/office/powerpoint/2010/main" val="2632999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2081421" y="11396633"/>
            <a:ext cx="12866966" cy="2716363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15326826" y="11396633"/>
            <a:ext cx="12866966" cy="2716363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CC5E651-09DF-614D-84F7-C229E90F9DE8}" type="datetimeFigureOut">
              <a:rPr kumimoji="1" lang="ja-JP" altLang="en-US" smtClean="0"/>
              <a:t>2025/7/24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E890430-4A83-CA40-82FA-18DB4B694578}" type="slidenum">
              <a:rPr kumimoji="1" lang="ja-JP" altLang="en-US" smtClean="0"/>
              <a:t>‹#›</a:t>
            </a:fld>
            <a:endParaRPr kumimoji="1" lang="ja-JP" altLang="en-US"/>
          </a:p>
        </p:txBody>
      </p:sp>
    </p:spTree>
    <p:extLst>
      <p:ext uri="{BB962C8B-B14F-4D97-AF65-F5344CB8AC3E}">
        <p14:creationId xmlns:p14="http://schemas.microsoft.com/office/powerpoint/2010/main" val="1928449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9336"/>
            <a:ext cx="26112371" cy="827495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085368" y="10494816"/>
            <a:ext cx="12807832" cy="5143347"/>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ja-JP" altLang="en-US"/>
              <a:t>マスター テキストの書式設定</a:t>
            </a:r>
          </a:p>
        </p:txBody>
      </p:sp>
      <p:sp>
        <p:nvSpPr>
          <p:cNvPr id="4" name="Content Placeholder 3"/>
          <p:cNvSpPr>
            <a:spLocks noGrp="1"/>
          </p:cNvSpPr>
          <p:nvPr>
            <p:ph sz="half" idx="2"/>
          </p:nvPr>
        </p:nvSpPr>
        <p:spPr>
          <a:xfrm>
            <a:off x="2085368" y="15638163"/>
            <a:ext cx="12807832" cy="2300138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15326828" y="10494816"/>
            <a:ext cx="12870909" cy="5143347"/>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ja-JP" altLang="en-US"/>
              <a:t>マスター テキストの書式設定</a:t>
            </a:r>
          </a:p>
        </p:txBody>
      </p:sp>
      <p:sp>
        <p:nvSpPr>
          <p:cNvPr id="6" name="Content Placeholder 5"/>
          <p:cNvSpPr>
            <a:spLocks noGrp="1"/>
          </p:cNvSpPr>
          <p:nvPr>
            <p:ph sz="quarter" idx="4"/>
          </p:nvPr>
        </p:nvSpPr>
        <p:spPr>
          <a:xfrm>
            <a:off x="15326828" y="15638163"/>
            <a:ext cx="12870909" cy="2300138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CC5E651-09DF-614D-84F7-C229E90F9DE8}" type="datetimeFigureOut">
              <a:rPr kumimoji="1" lang="ja-JP" altLang="en-US" smtClean="0"/>
              <a:t>2025/7/24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E890430-4A83-CA40-82FA-18DB4B694578}" type="slidenum">
              <a:rPr kumimoji="1" lang="ja-JP" altLang="en-US" smtClean="0"/>
              <a:t>‹#›</a:t>
            </a:fld>
            <a:endParaRPr kumimoji="1" lang="ja-JP" altLang="en-US"/>
          </a:p>
        </p:txBody>
      </p:sp>
    </p:spTree>
    <p:extLst>
      <p:ext uri="{BB962C8B-B14F-4D97-AF65-F5344CB8AC3E}">
        <p14:creationId xmlns:p14="http://schemas.microsoft.com/office/powerpoint/2010/main" val="2042174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CC5E651-09DF-614D-84F7-C229E90F9DE8}" type="datetimeFigureOut">
              <a:rPr kumimoji="1" lang="ja-JP" altLang="en-US" smtClean="0"/>
              <a:t>2025/7/24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E890430-4A83-CA40-82FA-18DB4B694578}" type="slidenum">
              <a:rPr kumimoji="1" lang="ja-JP" altLang="en-US" smtClean="0"/>
              <a:t>‹#›</a:t>
            </a:fld>
            <a:endParaRPr kumimoji="1" lang="ja-JP" altLang="en-US"/>
          </a:p>
        </p:txBody>
      </p:sp>
    </p:spTree>
    <p:extLst>
      <p:ext uri="{BB962C8B-B14F-4D97-AF65-F5344CB8AC3E}">
        <p14:creationId xmlns:p14="http://schemas.microsoft.com/office/powerpoint/2010/main" val="1276767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C5E651-09DF-614D-84F7-C229E90F9DE8}" type="datetimeFigureOut">
              <a:rPr kumimoji="1" lang="ja-JP" altLang="en-US" smtClean="0"/>
              <a:t>2025/7/24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E890430-4A83-CA40-82FA-18DB4B694578}" type="slidenum">
              <a:rPr kumimoji="1" lang="ja-JP" altLang="en-US" smtClean="0"/>
              <a:t>‹#›</a:t>
            </a:fld>
            <a:endParaRPr kumimoji="1" lang="ja-JP" altLang="en-US"/>
          </a:p>
        </p:txBody>
      </p:sp>
    </p:spTree>
    <p:extLst>
      <p:ext uri="{BB962C8B-B14F-4D97-AF65-F5344CB8AC3E}">
        <p14:creationId xmlns:p14="http://schemas.microsoft.com/office/powerpoint/2010/main" val="720553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4113"/>
            <a:ext cx="9764544" cy="9989397"/>
          </a:xfrm>
        </p:spPr>
        <p:txBody>
          <a:bodyPr anchor="b"/>
          <a:lstStyle>
            <a:lvl1pPr>
              <a:defRPr sz="10595"/>
            </a:lvl1pPr>
          </a:lstStyle>
          <a:p>
            <a:r>
              <a:rPr lang="ja-JP" altLang="en-US"/>
              <a:t>マスター タイトルの書式設定</a:t>
            </a:r>
            <a:endParaRPr lang="en-US" dirty="0"/>
          </a:p>
        </p:txBody>
      </p:sp>
      <p:sp>
        <p:nvSpPr>
          <p:cNvPr id="3" name="Content Placeholder 2"/>
          <p:cNvSpPr>
            <a:spLocks noGrp="1"/>
          </p:cNvSpPr>
          <p:nvPr>
            <p:ph idx="1"/>
          </p:nvPr>
        </p:nvSpPr>
        <p:spPr>
          <a:xfrm>
            <a:off x="12870909" y="6164102"/>
            <a:ext cx="15326827" cy="3042405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085364" y="12843510"/>
            <a:ext cx="9764544" cy="23794191"/>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CC5E651-09DF-614D-84F7-C229E90F9DE8}" type="datetimeFigureOut">
              <a:rPr kumimoji="1" lang="ja-JP" altLang="en-US" smtClean="0"/>
              <a:t>2025/7/24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E890430-4A83-CA40-82FA-18DB4B694578}" type="slidenum">
              <a:rPr kumimoji="1" lang="ja-JP" altLang="en-US" smtClean="0"/>
              <a:t>‹#›</a:t>
            </a:fld>
            <a:endParaRPr kumimoji="1" lang="ja-JP" altLang="en-US"/>
          </a:p>
        </p:txBody>
      </p:sp>
    </p:spTree>
    <p:extLst>
      <p:ext uri="{BB962C8B-B14F-4D97-AF65-F5344CB8AC3E}">
        <p14:creationId xmlns:p14="http://schemas.microsoft.com/office/powerpoint/2010/main" val="271024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4113"/>
            <a:ext cx="9764544" cy="9989397"/>
          </a:xfrm>
        </p:spPr>
        <p:txBody>
          <a:bodyPr anchor="b"/>
          <a:lstStyle>
            <a:lvl1pPr>
              <a:defRPr sz="1059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870909" y="6164102"/>
            <a:ext cx="15326827" cy="3042405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2085364" y="12843510"/>
            <a:ext cx="9764544" cy="23794191"/>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CC5E651-09DF-614D-84F7-C229E90F9DE8}" type="datetimeFigureOut">
              <a:rPr kumimoji="1" lang="ja-JP" altLang="en-US" smtClean="0"/>
              <a:t>2025/7/24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E890430-4A83-CA40-82FA-18DB4B694578}" type="slidenum">
              <a:rPr kumimoji="1" lang="ja-JP" altLang="en-US" smtClean="0"/>
              <a:t>‹#›</a:t>
            </a:fld>
            <a:endParaRPr kumimoji="1" lang="ja-JP" altLang="en-US"/>
          </a:p>
        </p:txBody>
      </p:sp>
    </p:spTree>
    <p:extLst>
      <p:ext uri="{BB962C8B-B14F-4D97-AF65-F5344CB8AC3E}">
        <p14:creationId xmlns:p14="http://schemas.microsoft.com/office/powerpoint/2010/main" val="265878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9336"/>
            <a:ext cx="26112371" cy="827495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081421" y="11396633"/>
            <a:ext cx="26112371" cy="2716363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2081421" y="39680113"/>
            <a:ext cx="6811923" cy="2279327"/>
          </a:xfrm>
          <a:prstGeom prst="rect">
            <a:avLst/>
          </a:prstGeom>
        </p:spPr>
        <p:txBody>
          <a:bodyPr vert="horz" lIns="91440" tIns="45720" rIns="91440" bIns="45720" rtlCol="0" anchor="ctr"/>
          <a:lstStyle>
            <a:lvl1pPr algn="l">
              <a:defRPr sz="3973">
                <a:solidFill>
                  <a:schemeClr val="tx1">
                    <a:tint val="75000"/>
                  </a:schemeClr>
                </a:solidFill>
              </a:defRPr>
            </a:lvl1pPr>
          </a:lstStyle>
          <a:p>
            <a:fld id="{DCC5E651-09DF-614D-84F7-C229E90F9DE8}" type="datetimeFigureOut">
              <a:rPr kumimoji="1" lang="ja-JP" altLang="en-US" smtClean="0"/>
              <a:t>2025/7/24</a:t>
            </a:fld>
            <a:endParaRPr kumimoji="1" lang="ja-JP" altLang="en-US"/>
          </a:p>
        </p:txBody>
      </p:sp>
      <p:sp>
        <p:nvSpPr>
          <p:cNvPr id="5" name="Footer Placeholder 4"/>
          <p:cNvSpPr>
            <a:spLocks noGrp="1"/>
          </p:cNvSpPr>
          <p:nvPr>
            <p:ph type="ftr" sz="quarter" idx="3"/>
          </p:nvPr>
        </p:nvSpPr>
        <p:spPr>
          <a:xfrm>
            <a:off x="10028665" y="39680113"/>
            <a:ext cx="10217884" cy="2279327"/>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21381869" y="39680113"/>
            <a:ext cx="6811923" cy="2279327"/>
          </a:xfrm>
          <a:prstGeom prst="rect">
            <a:avLst/>
          </a:prstGeom>
        </p:spPr>
        <p:txBody>
          <a:bodyPr vert="horz" lIns="91440" tIns="45720" rIns="91440" bIns="45720" rtlCol="0" anchor="ctr"/>
          <a:lstStyle>
            <a:lvl1pPr algn="r">
              <a:defRPr sz="3973">
                <a:solidFill>
                  <a:schemeClr val="tx1">
                    <a:tint val="75000"/>
                  </a:schemeClr>
                </a:solidFill>
              </a:defRPr>
            </a:lvl1pPr>
          </a:lstStyle>
          <a:p>
            <a:fld id="{0E890430-4A83-CA40-82FA-18DB4B694578}" type="slidenum">
              <a:rPr kumimoji="1" lang="ja-JP" altLang="en-US" smtClean="0"/>
              <a:t>‹#›</a:t>
            </a:fld>
            <a:endParaRPr kumimoji="1" lang="ja-JP" altLang="en-US"/>
          </a:p>
        </p:txBody>
      </p:sp>
    </p:spTree>
    <p:extLst>
      <p:ext uri="{BB962C8B-B14F-4D97-AF65-F5344CB8AC3E}">
        <p14:creationId xmlns:p14="http://schemas.microsoft.com/office/powerpoint/2010/main" val="3231444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kumimoji="1"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kumimoji="1"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kumimoji="1"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kumimoji="1"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9pPr>
    </p:bodyStyle>
    <p:otherStyle>
      <a:defPPr>
        <a:defRPr lang="en-US"/>
      </a:defPPr>
      <a:lvl1pPr marL="0" algn="l" defTabSz="3027487" rtl="0" eaLnBrk="1" latinLnBrk="0" hangingPunct="1">
        <a:defRPr kumimoji="1" sz="5960" kern="1200">
          <a:solidFill>
            <a:schemeClr val="tx1"/>
          </a:solidFill>
          <a:latin typeface="+mn-lt"/>
          <a:ea typeface="+mn-ea"/>
          <a:cs typeface="+mn-cs"/>
        </a:defRPr>
      </a:lvl1pPr>
      <a:lvl2pPr marL="1513743" algn="l" defTabSz="3027487" rtl="0" eaLnBrk="1" latinLnBrk="0" hangingPunct="1">
        <a:defRPr kumimoji="1" sz="5960" kern="1200">
          <a:solidFill>
            <a:schemeClr val="tx1"/>
          </a:solidFill>
          <a:latin typeface="+mn-lt"/>
          <a:ea typeface="+mn-ea"/>
          <a:cs typeface="+mn-cs"/>
        </a:defRPr>
      </a:lvl2pPr>
      <a:lvl3pPr marL="3027487" algn="l" defTabSz="3027487" rtl="0" eaLnBrk="1" latinLnBrk="0" hangingPunct="1">
        <a:defRPr kumimoji="1" sz="5960" kern="1200">
          <a:solidFill>
            <a:schemeClr val="tx1"/>
          </a:solidFill>
          <a:latin typeface="+mn-lt"/>
          <a:ea typeface="+mn-ea"/>
          <a:cs typeface="+mn-cs"/>
        </a:defRPr>
      </a:lvl3pPr>
      <a:lvl4pPr marL="4541230" algn="l" defTabSz="3027487" rtl="0" eaLnBrk="1" latinLnBrk="0" hangingPunct="1">
        <a:defRPr kumimoji="1" sz="5960" kern="1200">
          <a:solidFill>
            <a:schemeClr val="tx1"/>
          </a:solidFill>
          <a:latin typeface="+mn-lt"/>
          <a:ea typeface="+mn-ea"/>
          <a:cs typeface="+mn-cs"/>
        </a:defRPr>
      </a:lvl4pPr>
      <a:lvl5pPr marL="6054974" algn="l" defTabSz="3027487" rtl="0" eaLnBrk="1" latinLnBrk="0" hangingPunct="1">
        <a:defRPr kumimoji="1" sz="5960" kern="1200">
          <a:solidFill>
            <a:schemeClr val="tx1"/>
          </a:solidFill>
          <a:latin typeface="+mn-lt"/>
          <a:ea typeface="+mn-ea"/>
          <a:cs typeface="+mn-cs"/>
        </a:defRPr>
      </a:lvl5pPr>
      <a:lvl6pPr marL="7568717" algn="l" defTabSz="3027487" rtl="0" eaLnBrk="1" latinLnBrk="0" hangingPunct="1">
        <a:defRPr kumimoji="1" sz="5960" kern="1200">
          <a:solidFill>
            <a:schemeClr val="tx1"/>
          </a:solidFill>
          <a:latin typeface="+mn-lt"/>
          <a:ea typeface="+mn-ea"/>
          <a:cs typeface="+mn-cs"/>
        </a:defRPr>
      </a:lvl6pPr>
      <a:lvl7pPr marL="9082461" algn="l" defTabSz="3027487" rtl="0" eaLnBrk="1" latinLnBrk="0" hangingPunct="1">
        <a:defRPr kumimoji="1" sz="5960" kern="1200">
          <a:solidFill>
            <a:schemeClr val="tx1"/>
          </a:solidFill>
          <a:latin typeface="+mn-lt"/>
          <a:ea typeface="+mn-ea"/>
          <a:cs typeface="+mn-cs"/>
        </a:defRPr>
      </a:lvl7pPr>
      <a:lvl8pPr marL="10596204" algn="l" defTabSz="3027487" rtl="0" eaLnBrk="1" latinLnBrk="0" hangingPunct="1">
        <a:defRPr kumimoji="1" sz="5960" kern="1200">
          <a:solidFill>
            <a:schemeClr val="tx1"/>
          </a:solidFill>
          <a:latin typeface="+mn-lt"/>
          <a:ea typeface="+mn-ea"/>
          <a:cs typeface="+mn-cs"/>
        </a:defRPr>
      </a:lvl8pPr>
      <a:lvl9pPr marL="12109948" algn="l" defTabSz="3027487" rtl="0" eaLnBrk="1" latinLnBrk="0" hangingPunct="1">
        <a:defRPr kumimoji="1"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93325-74ED-4D60-4A2F-2F1004C25D23}"/>
            </a:ext>
          </a:extLst>
        </p:cNvPr>
        <p:cNvGrpSpPr/>
        <p:nvPr/>
      </p:nvGrpSpPr>
      <p:grpSpPr>
        <a:xfrm>
          <a:off x="0" y="0"/>
          <a:ext cx="0" cy="0"/>
          <a:chOff x="0" y="0"/>
          <a:chExt cx="0" cy="0"/>
        </a:xfrm>
      </p:grpSpPr>
      <p:sp>
        <p:nvSpPr>
          <p:cNvPr id="44" name="正方形/長方形 43">
            <a:extLst>
              <a:ext uri="{FF2B5EF4-FFF2-40B4-BE49-F238E27FC236}">
                <a16:creationId xmlns:a16="http://schemas.microsoft.com/office/drawing/2014/main" id="{909060AC-518B-40F3-D2AD-E8C10EF02B7B}"/>
              </a:ext>
            </a:extLst>
          </p:cNvPr>
          <p:cNvSpPr/>
          <p:nvPr/>
        </p:nvSpPr>
        <p:spPr>
          <a:xfrm>
            <a:off x="15243263" y="30344648"/>
            <a:ext cx="14514547" cy="7848598"/>
          </a:xfrm>
          <a:prstGeom prst="rect">
            <a:avLst/>
          </a:prstGeom>
          <a:gradFill>
            <a:gsLst>
              <a:gs pos="0">
                <a:schemeClr val="bg1"/>
              </a:gs>
              <a:gs pos="100000">
                <a:srgbClr val="DCE7F2"/>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kumimoji="1" lang="ja-JP" altLang="en-US" sz="3600"/>
          </a:p>
        </p:txBody>
      </p:sp>
      <p:sp>
        <p:nvSpPr>
          <p:cNvPr id="43" name="正方形/長方形 42">
            <a:extLst>
              <a:ext uri="{FF2B5EF4-FFF2-40B4-BE49-F238E27FC236}">
                <a16:creationId xmlns:a16="http://schemas.microsoft.com/office/drawing/2014/main" id="{61B3B93A-A97A-1637-8506-8DB131782973}"/>
              </a:ext>
            </a:extLst>
          </p:cNvPr>
          <p:cNvSpPr/>
          <p:nvPr/>
        </p:nvSpPr>
        <p:spPr>
          <a:xfrm>
            <a:off x="15243264" y="6907710"/>
            <a:ext cx="14514547" cy="7848598"/>
          </a:xfrm>
          <a:prstGeom prst="rect">
            <a:avLst/>
          </a:prstGeom>
          <a:gradFill>
            <a:gsLst>
              <a:gs pos="0">
                <a:schemeClr val="bg1"/>
              </a:gs>
              <a:gs pos="100000">
                <a:srgbClr val="DCE7F2"/>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kumimoji="1" lang="ja-JP" altLang="en-US" sz="3600"/>
          </a:p>
        </p:txBody>
      </p:sp>
      <p:sp>
        <p:nvSpPr>
          <p:cNvPr id="4" name="正方形/長方形 3">
            <a:extLst>
              <a:ext uri="{FF2B5EF4-FFF2-40B4-BE49-F238E27FC236}">
                <a16:creationId xmlns:a16="http://schemas.microsoft.com/office/drawing/2014/main" id="{0A8FB03F-A267-17B5-61B6-9DCAEA7A6E6F}"/>
              </a:ext>
            </a:extLst>
          </p:cNvPr>
          <p:cNvSpPr/>
          <p:nvPr/>
        </p:nvSpPr>
        <p:spPr>
          <a:xfrm>
            <a:off x="321172" y="376591"/>
            <a:ext cx="29581055" cy="3011768"/>
          </a:xfrm>
          <a:prstGeom prst="rect">
            <a:avLst/>
          </a:prstGeom>
          <a:solidFill>
            <a:srgbClr val="CCD7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a:solidFill>
                  <a:schemeClr val="tx1"/>
                </a:solidFill>
              </a:rPr>
              <a:t>　　　　　</a:t>
            </a:r>
            <a:endParaRPr kumimoji="1" lang="ja-JP" altLang="en-US">
              <a:solidFill>
                <a:schemeClr val="bg1"/>
              </a:solidFill>
            </a:endParaRPr>
          </a:p>
        </p:txBody>
      </p:sp>
      <p:sp>
        <p:nvSpPr>
          <p:cNvPr id="5" name="正方形/長方形 4">
            <a:extLst>
              <a:ext uri="{FF2B5EF4-FFF2-40B4-BE49-F238E27FC236}">
                <a16:creationId xmlns:a16="http://schemas.microsoft.com/office/drawing/2014/main" id="{B14BC35D-58B7-CC1F-3AB7-9831B0B02ADA}"/>
              </a:ext>
            </a:extLst>
          </p:cNvPr>
          <p:cNvSpPr/>
          <p:nvPr/>
        </p:nvSpPr>
        <p:spPr>
          <a:xfrm>
            <a:off x="321172" y="3545858"/>
            <a:ext cx="29588063" cy="309507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5000">
              <a:solidFill>
                <a:schemeClr val="bg1"/>
              </a:solidFill>
            </a:endParaRPr>
          </a:p>
        </p:txBody>
      </p:sp>
      <p:sp>
        <p:nvSpPr>
          <p:cNvPr id="75" name="正方形/長方形 74">
            <a:extLst>
              <a:ext uri="{FF2B5EF4-FFF2-40B4-BE49-F238E27FC236}">
                <a16:creationId xmlns:a16="http://schemas.microsoft.com/office/drawing/2014/main" id="{01C1FEA4-C295-A275-21C7-945F10B24D71}"/>
              </a:ext>
            </a:extLst>
          </p:cNvPr>
          <p:cNvSpPr/>
          <p:nvPr/>
        </p:nvSpPr>
        <p:spPr>
          <a:xfrm rot="10800000">
            <a:off x="15177475" y="6907708"/>
            <a:ext cx="1138431" cy="7880074"/>
          </a:xfrm>
          <a:prstGeom prst="rect">
            <a:avLst/>
          </a:prstGeom>
          <a:gradFill>
            <a:gsLst>
              <a:gs pos="0">
                <a:srgbClr val="202B3A"/>
              </a:gs>
              <a:gs pos="50000">
                <a:schemeClr val="tx2"/>
              </a:gs>
              <a:gs pos="100000">
                <a:srgbClr val="DCE7F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8" name="テキスト ボックス 77">
            <a:extLst>
              <a:ext uri="{FF2B5EF4-FFF2-40B4-BE49-F238E27FC236}">
                <a16:creationId xmlns:a16="http://schemas.microsoft.com/office/drawing/2014/main" id="{3FB3E90F-990B-CB15-0BE6-0033543E5D40}"/>
              </a:ext>
            </a:extLst>
          </p:cNvPr>
          <p:cNvSpPr txBox="1"/>
          <p:nvPr/>
        </p:nvSpPr>
        <p:spPr>
          <a:xfrm rot="16200000">
            <a:off x="13996769" y="9968983"/>
            <a:ext cx="3508653" cy="1015663"/>
          </a:xfrm>
          <a:prstGeom prst="rect">
            <a:avLst/>
          </a:prstGeom>
          <a:noFill/>
        </p:spPr>
        <p:txBody>
          <a:bodyPr vert="eaVert" wrap="square" rtlCol="0">
            <a:spAutoFit/>
          </a:bodyPr>
          <a:lstStyle/>
          <a:p>
            <a:pPr algn="ctr">
              <a:spcBef>
                <a:spcPts val="600"/>
              </a:spcBef>
            </a:pPr>
            <a:r>
              <a:rPr lang="ja-JP" altLang="en-US" sz="5400" b="1">
                <a:solidFill>
                  <a:schemeClr val="bg1"/>
                </a:solidFill>
                <a:latin typeface="+mj-lt"/>
              </a:rPr>
              <a:t>研究結果</a:t>
            </a:r>
            <a:endParaRPr kumimoji="1" lang="ja-JP" altLang="en-US" sz="5400" b="1">
              <a:solidFill>
                <a:schemeClr val="bg1"/>
              </a:solidFill>
              <a:latin typeface="+mj-lt"/>
            </a:endParaRPr>
          </a:p>
        </p:txBody>
      </p:sp>
      <p:sp>
        <p:nvSpPr>
          <p:cNvPr id="87" name="正方形/長方形 86">
            <a:extLst>
              <a:ext uri="{FF2B5EF4-FFF2-40B4-BE49-F238E27FC236}">
                <a16:creationId xmlns:a16="http://schemas.microsoft.com/office/drawing/2014/main" id="{C52F73D3-AD71-34E7-7101-6DC71674138F}"/>
              </a:ext>
            </a:extLst>
          </p:cNvPr>
          <p:cNvSpPr/>
          <p:nvPr/>
        </p:nvSpPr>
        <p:spPr>
          <a:xfrm rot="10800000">
            <a:off x="15182625" y="30350516"/>
            <a:ext cx="1138431" cy="7842729"/>
          </a:xfrm>
          <a:prstGeom prst="rect">
            <a:avLst/>
          </a:prstGeom>
          <a:gradFill>
            <a:gsLst>
              <a:gs pos="0">
                <a:srgbClr val="202B3A"/>
              </a:gs>
              <a:gs pos="50000">
                <a:schemeClr val="tx2"/>
              </a:gs>
              <a:gs pos="100000">
                <a:srgbClr val="DCE7F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1" name="テキスト ボックス 90">
            <a:extLst>
              <a:ext uri="{FF2B5EF4-FFF2-40B4-BE49-F238E27FC236}">
                <a16:creationId xmlns:a16="http://schemas.microsoft.com/office/drawing/2014/main" id="{9981B25A-F75B-47B1-899D-A9A1561737F4}"/>
              </a:ext>
            </a:extLst>
          </p:cNvPr>
          <p:cNvSpPr txBox="1"/>
          <p:nvPr/>
        </p:nvSpPr>
        <p:spPr>
          <a:xfrm rot="16200000">
            <a:off x="14833461" y="33715491"/>
            <a:ext cx="1846659" cy="1015663"/>
          </a:xfrm>
          <a:prstGeom prst="rect">
            <a:avLst/>
          </a:prstGeom>
          <a:noFill/>
        </p:spPr>
        <p:txBody>
          <a:bodyPr vert="eaVert" wrap="square" rtlCol="0">
            <a:spAutoFit/>
          </a:bodyPr>
          <a:lstStyle/>
          <a:p>
            <a:pPr algn="ctr">
              <a:spcBef>
                <a:spcPts val="600"/>
              </a:spcBef>
            </a:pPr>
            <a:r>
              <a:rPr lang="ja-JP" altLang="en-US" sz="5400" b="1">
                <a:solidFill>
                  <a:schemeClr val="bg1"/>
                </a:solidFill>
                <a:latin typeface="+mj-lt"/>
              </a:rPr>
              <a:t>結論</a:t>
            </a:r>
            <a:endParaRPr kumimoji="1" lang="ja-JP" altLang="en-US" sz="5400" b="1">
              <a:solidFill>
                <a:schemeClr val="bg1"/>
              </a:solidFill>
              <a:latin typeface="+mj-lt"/>
            </a:endParaRPr>
          </a:p>
        </p:txBody>
      </p:sp>
      <p:sp>
        <p:nvSpPr>
          <p:cNvPr id="92" name="正方形/長方形 91">
            <a:extLst>
              <a:ext uri="{FF2B5EF4-FFF2-40B4-BE49-F238E27FC236}">
                <a16:creationId xmlns:a16="http://schemas.microsoft.com/office/drawing/2014/main" id="{3DE1F329-411F-FA37-9753-557EE9A8D0B8}"/>
              </a:ext>
            </a:extLst>
          </p:cNvPr>
          <p:cNvSpPr/>
          <p:nvPr/>
        </p:nvSpPr>
        <p:spPr>
          <a:xfrm>
            <a:off x="301347" y="38216039"/>
            <a:ext cx="29456464" cy="4209823"/>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D50F2630-CD2F-E18A-CE1C-3BAD3A4E1F98}"/>
              </a:ext>
            </a:extLst>
          </p:cNvPr>
          <p:cNvSpPr txBox="1"/>
          <p:nvPr/>
        </p:nvSpPr>
        <p:spPr>
          <a:xfrm>
            <a:off x="801090" y="38385878"/>
            <a:ext cx="14771522" cy="830997"/>
          </a:xfrm>
          <a:prstGeom prst="rect">
            <a:avLst/>
          </a:prstGeom>
          <a:noFill/>
        </p:spPr>
        <p:txBody>
          <a:bodyPr wrap="square">
            <a:spAutoFit/>
          </a:bodyPr>
          <a:lstStyle/>
          <a:p>
            <a:r>
              <a:rPr lang="ja-JP" altLang="en-US" sz="4800">
                <a:latin typeface="ＭＳ Ｐゴシック" panose="020B0600070205080204" pitchFamily="50" charset="-128"/>
                <a:ea typeface="ＭＳ Ｐゴシック" panose="020B0600070205080204" pitchFamily="50" charset="-128"/>
              </a:rPr>
              <a:t>参考文献</a:t>
            </a:r>
            <a:endParaRPr lang="en-US" altLang="ja-JP" sz="4800" dirty="0">
              <a:latin typeface="ＭＳ Ｐゴシック" panose="020B0600070205080204" pitchFamily="50" charset="-128"/>
              <a:ea typeface="ＭＳ Ｐゴシック" panose="020B0600070205080204" pitchFamily="50" charset="-128"/>
            </a:endParaRPr>
          </a:p>
        </p:txBody>
      </p:sp>
      <p:sp>
        <p:nvSpPr>
          <p:cNvPr id="39" name="コンテンツ プレースホルダー 2">
            <a:extLst>
              <a:ext uri="{FF2B5EF4-FFF2-40B4-BE49-F238E27FC236}">
                <a16:creationId xmlns:a16="http://schemas.microsoft.com/office/drawing/2014/main" id="{1ED8F931-3B00-0007-8B78-386A0D5BECF4}"/>
              </a:ext>
            </a:extLst>
          </p:cNvPr>
          <p:cNvSpPr txBox="1">
            <a:spLocks noChangeArrowheads="1"/>
          </p:cNvSpPr>
          <p:nvPr/>
        </p:nvSpPr>
        <p:spPr>
          <a:xfrm>
            <a:off x="15809591" y="40236521"/>
            <a:ext cx="24539197" cy="2298446"/>
          </a:xfrm>
          <a:prstGeom prst="rect">
            <a:avLst/>
          </a:prstGeom>
        </p:spPr>
        <p:txBody>
          <a:bodyPr vert="horz" lIns="417610" tIns="208805" rIns="417610" bIns="208805" rtlCol="0">
            <a:normAutofit/>
          </a:bodyPr>
          <a:lstStyle>
            <a:lvl1pPr marL="0" indent="0" algn="ctr" defTabSz="2088051" rtl="0" eaLnBrk="1" latinLnBrk="0" hangingPunct="1">
              <a:spcBef>
                <a:spcPct val="20000"/>
              </a:spcBef>
              <a:buFont typeface="Arial"/>
              <a:buNone/>
              <a:defRPr kumimoji="1" sz="14600" kern="1200">
                <a:solidFill>
                  <a:schemeClr val="tx1">
                    <a:tint val="75000"/>
                  </a:schemeClr>
                </a:solidFill>
                <a:latin typeface="+mn-lt"/>
                <a:ea typeface="+mn-ea"/>
                <a:cs typeface="+mn-cs"/>
              </a:defRPr>
            </a:lvl1pPr>
            <a:lvl2pPr marL="2088051" indent="0" algn="ctr" defTabSz="2088051" rtl="0" eaLnBrk="1" latinLnBrk="0" hangingPunct="1">
              <a:spcBef>
                <a:spcPct val="20000"/>
              </a:spcBef>
              <a:buFont typeface="Arial"/>
              <a:buNone/>
              <a:defRPr kumimoji="1" sz="12800" kern="1200">
                <a:solidFill>
                  <a:schemeClr val="tx1">
                    <a:tint val="75000"/>
                  </a:schemeClr>
                </a:solidFill>
                <a:latin typeface="+mn-lt"/>
                <a:ea typeface="+mn-ea"/>
                <a:cs typeface="+mn-cs"/>
              </a:defRPr>
            </a:lvl2pPr>
            <a:lvl3pPr marL="4176101" indent="0" algn="ctr" defTabSz="2088051" rtl="0" eaLnBrk="1" latinLnBrk="0" hangingPunct="1">
              <a:spcBef>
                <a:spcPct val="20000"/>
              </a:spcBef>
              <a:buFont typeface="Arial"/>
              <a:buNone/>
              <a:defRPr kumimoji="1" sz="11000" kern="1200">
                <a:solidFill>
                  <a:schemeClr val="tx1">
                    <a:tint val="75000"/>
                  </a:schemeClr>
                </a:solidFill>
                <a:latin typeface="+mn-lt"/>
                <a:ea typeface="+mn-ea"/>
                <a:cs typeface="+mn-cs"/>
              </a:defRPr>
            </a:lvl3pPr>
            <a:lvl4pPr marL="6264152" indent="0" algn="ctr" defTabSz="2088051" rtl="0" eaLnBrk="1" latinLnBrk="0" hangingPunct="1">
              <a:spcBef>
                <a:spcPct val="20000"/>
              </a:spcBef>
              <a:buFont typeface="Arial"/>
              <a:buNone/>
              <a:defRPr kumimoji="1" sz="9100" kern="1200">
                <a:solidFill>
                  <a:schemeClr val="tx1">
                    <a:tint val="75000"/>
                  </a:schemeClr>
                </a:solidFill>
                <a:latin typeface="+mn-lt"/>
                <a:ea typeface="+mn-ea"/>
                <a:cs typeface="+mn-cs"/>
              </a:defRPr>
            </a:lvl4pPr>
            <a:lvl5pPr marL="8352203" indent="0" algn="ctr" defTabSz="2088051" rtl="0" eaLnBrk="1" latinLnBrk="0" hangingPunct="1">
              <a:spcBef>
                <a:spcPct val="20000"/>
              </a:spcBef>
              <a:buFont typeface="Arial"/>
              <a:buNone/>
              <a:defRPr kumimoji="1" sz="9100" kern="1200">
                <a:solidFill>
                  <a:schemeClr val="tx1">
                    <a:tint val="75000"/>
                  </a:schemeClr>
                </a:solidFill>
                <a:latin typeface="+mn-lt"/>
                <a:ea typeface="+mn-ea"/>
                <a:cs typeface="+mn-cs"/>
              </a:defRPr>
            </a:lvl5pPr>
            <a:lvl6pPr marL="10440253" indent="0" algn="ctr" defTabSz="2088051" rtl="0" eaLnBrk="1" latinLnBrk="0" hangingPunct="1">
              <a:spcBef>
                <a:spcPct val="20000"/>
              </a:spcBef>
              <a:buFont typeface="Arial"/>
              <a:buNone/>
              <a:defRPr kumimoji="1" sz="9100" kern="1200">
                <a:solidFill>
                  <a:schemeClr val="tx1">
                    <a:tint val="75000"/>
                  </a:schemeClr>
                </a:solidFill>
                <a:latin typeface="+mn-lt"/>
                <a:ea typeface="+mn-ea"/>
                <a:cs typeface="+mn-cs"/>
              </a:defRPr>
            </a:lvl6pPr>
            <a:lvl7pPr marL="12528304" indent="0" algn="ctr" defTabSz="2088051" rtl="0" eaLnBrk="1" latinLnBrk="0" hangingPunct="1">
              <a:spcBef>
                <a:spcPct val="20000"/>
              </a:spcBef>
              <a:buFont typeface="Arial"/>
              <a:buNone/>
              <a:defRPr kumimoji="1" sz="9100" kern="1200">
                <a:solidFill>
                  <a:schemeClr val="tx1">
                    <a:tint val="75000"/>
                  </a:schemeClr>
                </a:solidFill>
                <a:latin typeface="+mn-lt"/>
                <a:ea typeface="+mn-ea"/>
                <a:cs typeface="+mn-cs"/>
              </a:defRPr>
            </a:lvl7pPr>
            <a:lvl8pPr marL="14616355" indent="0" algn="ctr" defTabSz="2088051" rtl="0" eaLnBrk="1" latinLnBrk="0" hangingPunct="1">
              <a:spcBef>
                <a:spcPct val="20000"/>
              </a:spcBef>
              <a:buFont typeface="Arial"/>
              <a:buNone/>
              <a:defRPr kumimoji="1" sz="9100" kern="1200">
                <a:solidFill>
                  <a:schemeClr val="tx1">
                    <a:tint val="75000"/>
                  </a:schemeClr>
                </a:solidFill>
                <a:latin typeface="+mn-lt"/>
                <a:ea typeface="+mn-ea"/>
                <a:cs typeface="+mn-cs"/>
              </a:defRPr>
            </a:lvl8pPr>
            <a:lvl9pPr marL="16704406" indent="0" algn="ctr" defTabSz="2088051" rtl="0" eaLnBrk="1" latinLnBrk="0" hangingPunct="1">
              <a:spcBef>
                <a:spcPct val="20000"/>
              </a:spcBef>
              <a:buFont typeface="Arial"/>
              <a:buNone/>
              <a:defRPr kumimoji="1" sz="9100" kern="1200">
                <a:solidFill>
                  <a:schemeClr val="tx1">
                    <a:tint val="75000"/>
                  </a:schemeClr>
                </a:solidFill>
                <a:latin typeface="+mn-lt"/>
                <a:ea typeface="+mn-ea"/>
                <a:cs typeface="+mn-cs"/>
              </a:defRPr>
            </a:lvl9pPr>
          </a:lstStyle>
          <a:p>
            <a:pPr algn="l"/>
            <a:r>
              <a:rPr lang="ja-JP" altLang="en-US" sz="3600">
                <a:solidFill>
                  <a:schemeClr val="tx1">
                    <a:lumMod val="75000"/>
                    <a:lumOff val="25000"/>
                  </a:schemeClr>
                </a:solidFill>
                <a:latin typeface="ＭＳ ゴシック" panose="020B0609070205080204" pitchFamily="49" charset="-128"/>
                <a:ea typeface="ＭＳ ゴシック" panose="020B0609070205080204" pitchFamily="49" charset="-128"/>
              </a:rPr>
              <a:t>演題発表内容に関連し、</a:t>
            </a:r>
            <a:endParaRPr lang="en-US" altLang="ja-JP" sz="3600" dirty="0">
              <a:solidFill>
                <a:schemeClr val="tx1">
                  <a:lumMod val="75000"/>
                  <a:lumOff val="25000"/>
                </a:schemeClr>
              </a:solidFill>
              <a:latin typeface="ＭＳ ゴシック" panose="020B0609070205080204" pitchFamily="49" charset="-128"/>
              <a:ea typeface="ＭＳ ゴシック" panose="020B0609070205080204" pitchFamily="49" charset="-128"/>
            </a:endParaRPr>
          </a:p>
          <a:p>
            <a:pPr algn="l"/>
            <a:r>
              <a:rPr lang="ja-JP" altLang="en-US" sz="3600">
                <a:solidFill>
                  <a:schemeClr val="tx1">
                    <a:lumMod val="75000"/>
                    <a:lumOff val="25000"/>
                  </a:schemeClr>
                </a:solidFill>
                <a:latin typeface="ＭＳ ゴシック" panose="020B0609070205080204" pitchFamily="49" charset="-128"/>
                <a:ea typeface="ＭＳ ゴシック" panose="020B0609070205080204" pitchFamily="49" charset="-128"/>
              </a:rPr>
              <a:t>主発表者及び発表責任者には、</a:t>
            </a:r>
            <a:endParaRPr lang="en-US" altLang="ja-JP" sz="3600" dirty="0">
              <a:solidFill>
                <a:schemeClr val="tx1">
                  <a:lumMod val="75000"/>
                  <a:lumOff val="25000"/>
                </a:schemeClr>
              </a:solidFill>
              <a:latin typeface="ＭＳ ゴシック" panose="020B0609070205080204" pitchFamily="49" charset="-128"/>
              <a:ea typeface="ＭＳ ゴシック" panose="020B0609070205080204" pitchFamily="49" charset="-128"/>
            </a:endParaRPr>
          </a:p>
          <a:p>
            <a:pPr algn="l"/>
            <a:r>
              <a:rPr lang="ja-JP" altLang="en-US" sz="3600">
                <a:solidFill>
                  <a:schemeClr val="tx1">
                    <a:lumMod val="75000"/>
                    <a:lumOff val="25000"/>
                  </a:schemeClr>
                </a:solidFill>
                <a:latin typeface="ＭＳ ゴシック" panose="020B0609070205080204" pitchFamily="49" charset="-128"/>
                <a:ea typeface="ＭＳ ゴシック" panose="020B0609070205080204" pitchFamily="49" charset="-128"/>
              </a:rPr>
              <a:t>開示すべき</a:t>
            </a:r>
            <a:r>
              <a:rPr lang="en-US" altLang="ja-JP" sz="3600" dirty="0">
                <a:solidFill>
                  <a:schemeClr val="tx1">
                    <a:lumMod val="75000"/>
                    <a:lumOff val="25000"/>
                  </a:schemeClr>
                </a:solidFill>
                <a:latin typeface="ＭＳ ゴシック" panose="020B0609070205080204" pitchFamily="49" charset="-128"/>
                <a:ea typeface="ＭＳ ゴシック" panose="020B0609070205080204" pitchFamily="49" charset="-128"/>
              </a:rPr>
              <a:t>COI </a:t>
            </a:r>
            <a:r>
              <a:rPr lang="ja-JP" altLang="en-US" sz="3600">
                <a:solidFill>
                  <a:schemeClr val="tx1">
                    <a:lumMod val="75000"/>
                    <a:lumOff val="25000"/>
                  </a:schemeClr>
                </a:solidFill>
                <a:latin typeface="ＭＳ ゴシック" panose="020B0609070205080204" pitchFamily="49" charset="-128"/>
                <a:ea typeface="ＭＳ ゴシック" panose="020B0609070205080204" pitchFamily="49" charset="-128"/>
              </a:rPr>
              <a:t>関係にある企業等はありません。</a:t>
            </a:r>
          </a:p>
        </p:txBody>
      </p:sp>
      <p:sp>
        <p:nvSpPr>
          <p:cNvPr id="2" name="タイトル 1">
            <a:extLst>
              <a:ext uri="{FF2B5EF4-FFF2-40B4-BE49-F238E27FC236}">
                <a16:creationId xmlns:a16="http://schemas.microsoft.com/office/drawing/2014/main" id="{B94E5502-648A-D907-D234-8AFBAC7A057D}"/>
              </a:ext>
            </a:extLst>
          </p:cNvPr>
          <p:cNvSpPr txBox="1">
            <a:spLocks/>
          </p:cNvSpPr>
          <p:nvPr/>
        </p:nvSpPr>
        <p:spPr>
          <a:xfrm>
            <a:off x="16198154" y="38295162"/>
            <a:ext cx="17426421" cy="1941359"/>
          </a:xfrm>
          <a:prstGeom prst="rect">
            <a:avLst/>
          </a:prstGeom>
          <a:noFill/>
        </p:spPr>
        <p:txBody>
          <a:bodyPr vert="horz" lIns="0" tIns="0" rIns="0" bIns="0" rtlCol="0" anchor="b">
            <a:normAutofit lnSpcReduction="10000"/>
          </a:bodyPr>
          <a:lstStyle>
            <a:lvl1pPr algn="ctr" defTabSz="2088051" rtl="0" eaLnBrk="1" latinLnBrk="0" hangingPunct="1">
              <a:spcBef>
                <a:spcPct val="0"/>
              </a:spcBef>
              <a:buNone/>
              <a:defRPr kumimoji="1" sz="20100" kern="1200">
                <a:solidFill>
                  <a:schemeClr val="tx1"/>
                </a:solidFill>
                <a:latin typeface="Meiryo UI" panose="020B0604030504040204" pitchFamily="50" charset="-128"/>
                <a:ea typeface="Meiryo UI" panose="020B0604030504040204" pitchFamily="50" charset="-128"/>
                <a:cs typeface="+mj-cs"/>
              </a:defRPr>
            </a:lvl1pPr>
          </a:lstStyle>
          <a:p>
            <a:pPr algn="l">
              <a:lnSpc>
                <a:spcPct val="170000"/>
              </a:lnSpc>
            </a:pPr>
            <a:r>
              <a:rPr lang="en-US" altLang="ja-JP" sz="2400" dirty="0">
                <a:latin typeface="ＭＳ ゴシック" panose="020B0609070205080204" pitchFamily="49" charset="-128"/>
                <a:ea typeface="ＭＳ ゴシック" panose="020B0609070205080204" pitchFamily="49" charset="-128"/>
              </a:rPr>
              <a:t>【</a:t>
            </a:r>
            <a:r>
              <a:rPr lang="ja-JP" altLang="en-US" sz="2400">
                <a:latin typeface="ＭＳ ゴシック" panose="020B0609070205080204" pitchFamily="49" charset="-128"/>
                <a:ea typeface="ＭＳ ゴシック" panose="020B0609070205080204" pitchFamily="49" charset="-128"/>
              </a:rPr>
              <a:t>学会名</a:t>
            </a:r>
            <a:r>
              <a:rPr lang="en-US" altLang="ja-JP" sz="2400" dirty="0">
                <a:latin typeface="ＭＳ ゴシック" panose="020B0609070205080204" pitchFamily="49" charset="-128"/>
                <a:ea typeface="ＭＳ ゴシック" panose="020B0609070205080204" pitchFamily="49" charset="-128"/>
              </a:rPr>
              <a:t>】</a:t>
            </a:r>
            <a:br>
              <a:rPr lang="ja-JP" altLang="en-US" sz="2400">
                <a:latin typeface="ＭＳ ゴシック" panose="020B0609070205080204" pitchFamily="49" charset="-128"/>
                <a:ea typeface="ＭＳ ゴシック" panose="020B0609070205080204" pitchFamily="49" charset="-128"/>
              </a:rPr>
            </a:br>
            <a:r>
              <a:rPr lang="en-US" altLang="ja-JP" sz="2400" dirty="0">
                <a:latin typeface="ＭＳ ゴシック" panose="020B0609070205080204" pitchFamily="49" charset="-128"/>
                <a:ea typeface="ＭＳ ゴシック" panose="020B0609070205080204" pitchFamily="49" charset="-128"/>
              </a:rPr>
              <a:t>COI </a:t>
            </a:r>
            <a:r>
              <a:rPr lang="ja-JP" altLang="en-US" sz="2400">
                <a:latin typeface="ＭＳ ゴシック" panose="020B0609070205080204" pitchFamily="49" charset="-128"/>
                <a:ea typeface="ＭＳ ゴシック" panose="020B0609070205080204" pitchFamily="49" charset="-128"/>
              </a:rPr>
              <a:t>開示</a:t>
            </a:r>
            <a:br>
              <a:rPr lang="en-US" altLang="ja-JP" sz="2000" dirty="0">
                <a:latin typeface="ＭＳ ゴシック" panose="020B0609070205080204" pitchFamily="49" charset="-128"/>
                <a:ea typeface="ＭＳ ゴシック" panose="020B0609070205080204" pitchFamily="49" charset="-128"/>
              </a:rPr>
            </a:br>
            <a:r>
              <a:rPr lang="ja-JP" altLang="en-US" sz="1800">
                <a:latin typeface="ＭＳ ゴシック" panose="020B0609070205080204" pitchFamily="49" charset="-128"/>
                <a:ea typeface="ＭＳ ゴシック" panose="020B0609070205080204" pitchFamily="49" charset="-128"/>
              </a:rPr>
              <a:t>演題名：</a:t>
            </a:r>
            <a:br>
              <a:rPr lang="en-US" altLang="ja-JP" sz="1800" dirty="0">
                <a:latin typeface="ＭＳ ゴシック" panose="020B0609070205080204" pitchFamily="49" charset="-128"/>
                <a:ea typeface="ＭＳ ゴシック" panose="020B0609070205080204" pitchFamily="49" charset="-128"/>
              </a:rPr>
            </a:br>
            <a:r>
              <a:rPr lang="ja-JP" altLang="en-US" sz="1600">
                <a:latin typeface="ＭＳ ゴシック" panose="020B0609070205080204" pitchFamily="49" charset="-128"/>
                <a:ea typeface="ＭＳ ゴシック" panose="020B0609070205080204" pitchFamily="49" charset="-128"/>
              </a:rPr>
              <a:t>発表者名：</a:t>
            </a:r>
            <a:endParaRPr lang="ja-JP" altLang="en-US" sz="1800">
              <a:solidFill>
                <a:schemeClr val="bg1"/>
              </a:solidFill>
              <a:latin typeface="ＭＳ ゴシック" panose="020B0609070205080204" pitchFamily="49" charset="-128"/>
              <a:ea typeface="ＭＳ ゴシック" panose="020B0609070205080204" pitchFamily="49" charset="-128"/>
            </a:endParaRPr>
          </a:p>
        </p:txBody>
      </p:sp>
      <p:sp>
        <p:nvSpPr>
          <p:cNvPr id="22" name="正方形/長方形 21">
            <a:extLst>
              <a:ext uri="{FF2B5EF4-FFF2-40B4-BE49-F238E27FC236}">
                <a16:creationId xmlns:a16="http://schemas.microsoft.com/office/drawing/2014/main" id="{8950A4FA-7152-6185-266B-249E51EBCEC5}"/>
              </a:ext>
            </a:extLst>
          </p:cNvPr>
          <p:cNvSpPr/>
          <p:nvPr/>
        </p:nvSpPr>
        <p:spPr>
          <a:xfrm>
            <a:off x="371369" y="30299027"/>
            <a:ext cx="14620205" cy="7848598"/>
          </a:xfrm>
          <a:prstGeom prst="rect">
            <a:avLst/>
          </a:prstGeom>
          <a:gradFill>
            <a:gsLst>
              <a:gs pos="0">
                <a:schemeClr val="bg1"/>
              </a:gs>
              <a:gs pos="100000">
                <a:srgbClr val="DCE7F2"/>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kumimoji="1" lang="ja-JP" altLang="en-US" sz="3600"/>
          </a:p>
        </p:txBody>
      </p:sp>
      <p:sp>
        <p:nvSpPr>
          <p:cNvPr id="23" name="正方形/長方形 22">
            <a:extLst>
              <a:ext uri="{FF2B5EF4-FFF2-40B4-BE49-F238E27FC236}">
                <a16:creationId xmlns:a16="http://schemas.microsoft.com/office/drawing/2014/main" id="{8F72CE70-FEA0-5972-DCFA-9F05B7340D8A}"/>
              </a:ext>
            </a:extLst>
          </p:cNvPr>
          <p:cNvSpPr/>
          <p:nvPr/>
        </p:nvSpPr>
        <p:spPr>
          <a:xfrm rot="10800000">
            <a:off x="321172" y="30299025"/>
            <a:ext cx="1138431" cy="7848597"/>
          </a:xfrm>
          <a:prstGeom prst="rect">
            <a:avLst/>
          </a:prstGeom>
          <a:gradFill>
            <a:gsLst>
              <a:gs pos="0">
                <a:srgbClr val="202B3A"/>
              </a:gs>
              <a:gs pos="50000">
                <a:schemeClr val="tx2"/>
              </a:gs>
              <a:gs pos="100000">
                <a:srgbClr val="DCE7F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CF882F66-FB32-70F6-E40F-769F1B1E5F48}"/>
              </a:ext>
            </a:extLst>
          </p:cNvPr>
          <p:cNvSpPr txBox="1"/>
          <p:nvPr/>
        </p:nvSpPr>
        <p:spPr>
          <a:xfrm rot="16200000">
            <a:off x="-879285" y="33538883"/>
            <a:ext cx="3508653" cy="1015663"/>
          </a:xfrm>
          <a:prstGeom prst="rect">
            <a:avLst/>
          </a:prstGeom>
          <a:noFill/>
        </p:spPr>
        <p:txBody>
          <a:bodyPr vert="eaVert" wrap="square" rtlCol="0">
            <a:spAutoFit/>
          </a:bodyPr>
          <a:lstStyle/>
          <a:p>
            <a:pPr algn="ctr">
              <a:spcBef>
                <a:spcPts val="600"/>
              </a:spcBef>
            </a:pPr>
            <a:r>
              <a:rPr kumimoji="1" lang="ja-JP" altLang="en-US" sz="5400" b="1">
                <a:solidFill>
                  <a:schemeClr val="bg1"/>
                </a:solidFill>
                <a:latin typeface="+mj-lt"/>
              </a:rPr>
              <a:t>研究方法</a:t>
            </a:r>
          </a:p>
        </p:txBody>
      </p:sp>
      <p:sp>
        <p:nvSpPr>
          <p:cNvPr id="27" name="正方形/長方形 26">
            <a:extLst>
              <a:ext uri="{FF2B5EF4-FFF2-40B4-BE49-F238E27FC236}">
                <a16:creationId xmlns:a16="http://schemas.microsoft.com/office/drawing/2014/main" id="{A2433367-7404-7B58-D19A-49F5C0B54C11}"/>
              </a:ext>
            </a:extLst>
          </p:cNvPr>
          <p:cNvSpPr/>
          <p:nvPr/>
        </p:nvSpPr>
        <p:spPr>
          <a:xfrm>
            <a:off x="371369" y="22501922"/>
            <a:ext cx="14620205" cy="7848598"/>
          </a:xfrm>
          <a:prstGeom prst="rect">
            <a:avLst/>
          </a:prstGeom>
          <a:gradFill>
            <a:gsLst>
              <a:gs pos="0">
                <a:schemeClr val="bg1"/>
              </a:gs>
              <a:gs pos="100000">
                <a:srgbClr val="DCE7F2"/>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kumimoji="1" lang="ja-JP" altLang="en-US" sz="3600"/>
          </a:p>
        </p:txBody>
      </p:sp>
      <p:sp>
        <p:nvSpPr>
          <p:cNvPr id="28" name="正方形/長方形 27">
            <a:extLst>
              <a:ext uri="{FF2B5EF4-FFF2-40B4-BE49-F238E27FC236}">
                <a16:creationId xmlns:a16="http://schemas.microsoft.com/office/drawing/2014/main" id="{01892310-ABEE-E31C-DF04-D87AEEBD7DA2}"/>
              </a:ext>
            </a:extLst>
          </p:cNvPr>
          <p:cNvSpPr/>
          <p:nvPr/>
        </p:nvSpPr>
        <p:spPr>
          <a:xfrm rot="10800000">
            <a:off x="321172" y="22501920"/>
            <a:ext cx="1138431" cy="7848597"/>
          </a:xfrm>
          <a:prstGeom prst="rect">
            <a:avLst/>
          </a:prstGeom>
          <a:gradFill>
            <a:gsLst>
              <a:gs pos="0">
                <a:srgbClr val="202B3A"/>
              </a:gs>
              <a:gs pos="50000">
                <a:schemeClr val="tx2"/>
              </a:gs>
              <a:gs pos="100000">
                <a:srgbClr val="DCE7F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94E6DB19-172B-8FBB-5478-5B82465BE884}"/>
              </a:ext>
            </a:extLst>
          </p:cNvPr>
          <p:cNvSpPr txBox="1"/>
          <p:nvPr/>
        </p:nvSpPr>
        <p:spPr>
          <a:xfrm rot="16200000">
            <a:off x="-48288" y="25741778"/>
            <a:ext cx="1846659" cy="1015663"/>
          </a:xfrm>
          <a:prstGeom prst="rect">
            <a:avLst/>
          </a:prstGeom>
          <a:noFill/>
        </p:spPr>
        <p:txBody>
          <a:bodyPr vert="eaVert" wrap="square" rtlCol="0">
            <a:spAutoFit/>
          </a:bodyPr>
          <a:lstStyle/>
          <a:p>
            <a:pPr algn="ctr">
              <a:spcBef>
                <a:spcPts val="600"/>
              </a:spcBef>
            </a:pPr>
            <a:r>
              <a:rPr kumimoji="1" lang="ja-JP" altLang="en-US" sz="5400" b="1">
                <a:solidFill>
                  <a:schemeClr val="bg1"/>
                </a:solidFill>
                <a:latin typeface="+mj-lt"/>
              </a:rPr>
              <a:t>事例</a:t>
            </a:r>
          </a:p>
        </p:txBody>
      </p:sp>
      <p:sp>
        <p:nvSpPr>
          <p:cNvPr id="31" name="正方形/長方形 30">
            <a:extLst>
              <a:ext uri="{FF2B5EF4-FFF2-40B4-BE49-F238E27FC236}">
                <a16:creationId xmlns:a16="http://schemas.microsoft.com/office/drawing/2014/main" id="{4DB3A937-7A1C-89ED-9F5F-39B02A2FED0F}"/>
              </a:ext>
            </a:extLst>
          </p:cNvPr>
          <p:cNvSpPr/>
          <p:nvPr/>
        </p:nvSpPr>
        <p:spPr>
          <a:xfrm>
            <a:off x="371369" y="14704817"/>
            <a:ext cx="14620205" cy="7848598"/>
          </a:xfrm>
          <a:prstGeom prst="rect">
            <a:avLst/>
          </a:prstGeom>
          <a:gradFill>
            <a:gsLst>
              <a:gs pos="0">
                <a:schemeClr val="bg1"/>
              </a:gs>
              <a:gs pos="100000">
                <a:srgbClr val="DCE7F2"/>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kumimoji="1" lang="ja-JP" altLang="en-US" sz="3600"/>
          </a:p>
        </p:txBody>
      </p:sp>
      <p:sp>
        <p:nvSpPr>
          <p:cNvPr id="32" name="正方形/長方形 31">
            <a:extLst>
              <a:ext uri="{FF2B5EF4-FFF2-40B4-BE49-F238E27FC236}">
                <a16:creationId xmlns:a16="http://schemas.microsoft.com/office/drawing/2014/main" id="{D5E156FF-5D43-A6A2-F4D9-46D9433FCA8F}"/>
              </a:ext>
            </a:extLst>
          </p:cNvPr>
          <p:cNvSpPr/>
          <p:nvPr/>
        </p:nvSpPr>
        <p:spPr>
          <a:xfrm rot="10800000">
            <a:off x="321172" y="14704815"/>
            <a:ext cx="1138431" cy="7848597"/>
          </a:xfrm>
          <a:prstGeom prst="rect">
            <a:avLst/>
          </a:prstGeom>
          <a:gradFill>
            <a:gsLst>
              <a:gs pos="0">
                <a:srgbClr val="202B3A"/>
              </a:gs>
              <a:gs pos="50000">
                <a:schemeClr val="tx2"/>
              </a:gs>
              <a:gs pos="100000">
                <a:srgbClr val="DCE7F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6B74A6F6-5443-0BE6-4EB9-E3469671F403}"/>
              </a:ext>
            </a:extLst>
          </p:cNvPr>
          <p:cNvSpPr txBox="1"/>
          <p:nvPr/>
        </p:nvSpPr>
        <p:spPr>
          <a:xfrm rot="16200000">
            <a:off x="-1294783" y="17944673"/>
            <a:ext cx="4339650" cy="1015663"/>
          </a:xfrm>
          <a:prstGeom prst="rect">
            <a:avLst/>
          </a:prstGeom>
          <a:noFill/>
        </p:spPr>
        <p:txBody>
          <a:bodyPr vert="eaVert" wrap="square" rtlCol="0">
            <a:spAutoFit/>
          </a:bodyPr>
          <a:lstStyle/>
          <a:p>
            <a:pPr algn="ctr">
              <a:spcBef>
                <a:spcPts val="600"/>
              </a:spcBef>
            </a:pPr>
            <a:r>
              <a:rPr kumimoji="1" lang="ja-JP" altLang="en-US" sz="5400" b="1">
                <a:solidFill>
                  <a:schemeClr val="bg1"/>
                </a:solidFill>
                <a:latin typeface="+mj-lt"/>
              </a:rPr>
              <a:t>研究の目的</a:t>
            </a:r>
          </a:p>
        </p:txBody>
      </p:sp>
      <p:sp>
        <p:nvSpPr>
          <p:cNvPr id="35" name="正方形/長方形 34">
            <a:extLst>
              <a:ext uri="{FF2B5EF4-FFF2-40B4-BE49-F238E27FC236}">
                <a16:creationId xmlns:a16="http://schemas.microsoft.com/office/drawing/2014/main" id="{858F86BA-533A-CEAD-A59A-B5AE05061EB7}"/>
              </a:ext>
            </a:extLst>
          </p:cNvPr>
          <p:cNvSpPr/>
          <p:nvPr/>
        </p:nvSpPr>
        <p:spPr>
          <a:xfrm>
            <a:off x="371369" y="6907712"/>
            <a:ext cx="14620205" cy="7848598"/>
          </a:xfrm>
          <a:prstGeom prst="rect">
            <a:avLst/>
          </a:prstGeom>
          <a:gradFill>
            <a:gsLst>
              <a:gs pos="0">
                <a:schemeClr val="bg1"/>
              </a:gs>
              <a:gs pos="100000">
                <a:srgbClr val="DCE7F2"/>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kumimoji="1" lang="ja-JP" altLang="en-US" sz="3600"/>
          </a:p>
        </p:txBody>
      </p:sp>
      <p:sp>
        <p:nvSpPr>
          <p:cNvPr id="36" name="正方形/長方形 35">
            <a:extLst>
              <a:ext uri="{FF2B5EF4-FFF2-40B4-BE49-F238E27FC236}">
                <a16:creationId xmlns:a16="http://schemas.microsoft.com/office/drawing/2014/main" id="{4A6E74B4-0C7A-71AC-1784-F63106E3AB7D}"/>
              </a:ext>
            </a:extLst>
          </p:cNvPr>
          <p:cNvSpPr/>
          <p:nvPr/>
        </p:nvSpPr>
        <p:spPr>
          <a:xfrm rot="10800000">
            <a:off x="321172" y="6907710"/>
            <a:ext cx="1138431" cy="7848597"/>
          </a:xfrm>
          <a:prstGeom prst="rect">
            <a:avLst/>
          </a:prstGeom>
          <a:gradFill>
            <a:gsLst>
              <a:gs pos="0">
                <a:srgbClr val="202B3A"/>
              </a:gs>
              <a:gs pos="50000">
                <a:schemeClr val="tx2"/>
              </a:gs>
              <a:gs pos="100000">
                <a:srgbClr val="DCE7F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B23F8C58-8AC0-F9C3-6F93-A28EB2F7DABE}"/>
              </a:ext>
            </a:extLst>
          </p:cNvPr>
          <p:cNvSpPr txBox="1"/>
          <p:nvPr/>
        </p:nvSpPr>
        <p:spPr>
          <a:xfrm rot="16200000">
            <a:off x="-1294783" y="10147568"/>
            <a:ext cx="4339650" cy="1015663"/>
          </a:xfrm>
          <a:prstGeom prst="rect">
            <a:avLst/>
          </a:prstGeom>
          <a:noFill/>
        </p:spPr>
        <p:txBody>
          <a:bodyPr vert="eaVert" wrap="square" rtlCol="0">
            <a:spAutoFit/>
          </a:bodyPr>
          <a:lstStyle/>
          <a:p>
            <a:pPr algn="ctr">
              <a:spcBef>
                <a:spcPts val="600"/>
              </a:spcBef>
            </a:pPr>
            <a:r>
              <a:rPr kumimoji="1" lang="ja-JP" altLang="en-US" sz="5400" b="1">
                <a:solidFill>
                  <a:schemeClr val="bg1"/>
                </a:solidFill>
                <a:latin typeface="+mj-lt"/>
              </a:rPr>
              <a:t>研究の背景</a:t>
            </a:r>
          </a:p>
        </p:txBody>
      </p:sp>
      <p:sp>
        <p:nvSpPr>
          <p:cNvPr id="42" name="正方形/長方形 41">
            <a:extLst>
              <a:ext uri="{FF2B5EF4-FFF2-40B4-BE49-F238E27FC236}">
                <a16:creationId xmlns:a16="http://schemas.microsoft.com/office/drawing/2014/main" id="{486288C0-CC33-EAAA-CEA5-0C473E2E36EA}"/>
              </a:ext>
            </a:extLst>
          </p:cNvPr>
          <p:cNvSpPr/>
          <p:nvPr/>
        </p:nvSpPr>
        <p:spPr>
          <a:xfrm>
            <a:off x="15243264" y="14765357"/>
            <a:ext cx="14494034" cy="15473125"/>
          </a:xfrm>
          <a:prstGeom prst="rect">
            <a:avLst/>
          </a:prstGeom>
          <a:gradFill>
            <a:gsLst>
              <a:gs pos="0">
                <a:schemeClr val="bg1"/>
              </a:gs>
              <a:gs pos="100000">
                <a:srgbClr val="DCE7F2"/>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kumimoji="1" lang="ja-JP" altLang="en-US" sz="3600"/>
          </a:p>
        </p:txBody>
      </p:sp>
      <p:sp>
        <p:nvSpPr>
          <p:cNvPr id="77" name="正方形/長方形 76">
            <a:extLst>
              <a:ext uri="{FF2B5EF4-FFF2-40B4-BE49-F238E27FC236}">
                <a16:creationId xmlns:a16="http://schemas.microsoft.com/office/drawing/2014/main" id="{0E5B425E-409C-EA1D-8D95-22337850F502}"/>
              </a:ext>
            </a:extLst>
          </p:cNvPr>
          <p:cNvSpPr/>
          <p:nvPr/>
        </p:nvSpPr>
        <p:spPr>
          <a:xfrm rot="10800000">
            <a:off x="15187575" y="14782565"/>
            <a:ext cx="1138431" cy="15459747"/>
          </a:xfrm>
          <a:prstGeom prst="rect">
            <a:avLst/>
          </a:prstGeom>
          <a:gradFill>
            <a:gsLst>
              <a:gs pos="0">
                <a:srgbClr val="202B3A"/>
              </a:gs>
              <a:gs pos="50000">
                <a:schemeClr val="tx2"/>
              </a:gs>
              <a:gs pos="100000">
                <a:srgbClr val="DCE7F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8" name="テキスト ボックス 87">
            <a:extLst>
              <a:ext uri="{FF2B5EF4-FFF2-40B4-BE49-F238E27FC236}">
                <a16:creationId xmlns:a16="http://schemas.microsoft.com/office/drawing/2014/main" id="{D620868F-5CDB-8531-A704-C785CBA28D8E}"/>
              </a:ext>
            </a:extLst>
          </p:cNvPr>
          <p:cNvSpPr txBox="1"/>
          <p:nvPr/>
        </p:nvSpPr>
        <p:spPr>
          <a:xfrm rot="16200000">
            <a:off x="14868142" y="22042646"/>
            <a:ext cx="1846659" cy="1015663"/>
          </a:xfrm>
          <a:prstGeom prst="rect">
            <a:avLst/>
          </a:prstGeom>
          <a:noFill/>
        </p:spPr>
        <p:txBody>
          <a:bodyPr vert="eaVert" wrap="square" rtlCol="0">
            <a:spAutoFit/>
          </a:bodyPr>
          <a:lstStyle/>
          <a:p>
            <a:pPr algn="ctr">
              <a:spcBef>
                <a:spcPts val="600"/>
              </a:spcBef>
            </a:pPr>
            <a:r>
              <a:rPr kumimoji="1" lang="ja-JP" altLang="en-US" sz="5400" b="1">
                <a:solidFill>
                  <a:schemeClr val="bg1"/>
                </a:solidFill>
                <a:latin typeface="+mj-lt"/>
              </a:rPr>
              <a:t>考察</a:t>
            </a:r>
          </a:p>
        </p:txBody>
      </p:sp>
      <p:sp>
        <p:nvSpPr>
          <p:cNvPr id="51" name="テキスト ボックス 50">
            <a:extLst>
              <a:ext uri="{FF2B5EF4-FFF2-40B4-BE49-F238E27FC236}">
                <a16:creationId xmlns:a16="http://schemas.microsoft.com/office/drawing/2014/main" id="{4A1A77FB-606B-47B8-8E62-C5CA928CE016}"/>
              </a:ext>
            </a:extLst>
          </p:cNvPr>
          <p:cNvSpPr txBox="1"/>
          <p:nvPr/>
        </p:nvSpPr>
        <p:spPr>
          <a:xfrm>
            <a:off x="12659823" y="1515166"/>
            <a:ext cx="7076661" cy="1323439"/>
          </a:xfrm>
          <a:prstGeom prst="rect">
            <a:avLst/>
          </a:prstGeom>
          <a:noFill/>
        </p:spPr>
        <p:txBody>
          <a:bodyPr wrap="square" rtlCol="0">
            <a:spAutoFit/>
          </a:bodyPr>
          <a:lstStyle/>
          <a:p>
            <a:r>
              <a:rPr kumimoji="1" lang="ja-JP" altLang="en-US" sz="8000" b="1"/>
              <a:t>タイトル</a:t>
            </a:r>
          </a:p>
        </p:txBody>
      </p:sp>
      <p:sp>
        <p:nvSpPr>
          <p:cNvPr id="52" name="テキスト ボックス 51">
            <a:extLst>
              <a:ext uri="{FF2B5EF4-FFF2-40B4-BE49-F238E27FC236}">
                <a16:creationId xmlns:a16="http://schemas.microsoft.com/office/drawing/2014/main" id="{5D1AD38F-6A12-27A7-649A-2E35A40BFEFF}"/>
              </a:ext>
            </a:extLst>
          </p:cNvPr>
          <p:cNvSpPr txBox="1"/>
          <p:nvPr/>
        </p:nvSpPr>
        <p:spPr>
          <a:xfrm>
            <a:off x="8087131" y="4426363"/>
            <a:ext cx="14970961" cy="1323439"/>
          </a:xfrm>
          <a:prstGeom prst="rect">
            <a:avLst/>
          </a:prstGeom>
          <a:noFill/>
        </p:spPr>
        <p:txBody>
          <a:bodyPr wrap="square" rtlCol="0">
            <a:spAutoFit/>
          </a:bodyPr>
          <a:lstStyle/>
          <a:p>
            <a:r>
              <a:rPr kumimoji="1" lang="ja-JP" altLang="en-US" sz="8000" b="1">
                <a:solidFill>
                  <a:schemeClr val="bg1"/>
                </a:solidFill>
              </a:rPr>
              <a:t>著者（病院名、科目、氏名）</a:t>
            </a:r>
          </a:p>
        </p:txBody>
      </p:sp>
    </p:spTree>
    <p:extLst>
      <p:ext uri="{BB962C8B-B14F-4D97-AF65-F5344CB8AC3E}">
        <p14:creationId xmlns:p14="http://schemas.microsoft.com/office/powerpoint/2010/main" val="2239689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E9F3EF51-8AE1-E7CE-E2C6-4C64EA9B7A75}"/>
            </a:ext>
          </a:extLst>
        </p:cNvPr>
        <p:cNvGrpSpPr/>
        <p:nvPr/>
      </p:nvGrpSpPr>
      <p:grpSpPr>
        <a:xfrm>
          <a:off x="0" y="0"/>
          <a:ext cx="0" cy="0"/>
          <a:chOff x="0" y="0"/>
          <a:chExt cx="0" cy="0"/>
        </a:xfrm>
      </p:grpSpPr>
      <p:sp>
        <p:nvSpPr>
          <p:cNvPr id="92" name="正方形/長方形 91">
            <a:extLst>
              <a:ext uri="{FF2B5EF4-FFF2-40B4-BE49-F238E27FC236}">
                <a16:creationId xmlns:a16="http://schemas.microsoft.com/office/drawing/2014/main" id="{3A53F80E-D12D-64FE-1C9E-5CBF1E5B75A1}"/>
              </a:ext>
            </a:extLst>
          </p:cNvPr>
          <p:cNvSpPr/>
          <p:nvPr/>
        </p:nvSpPr>
        <p:spPr>
          <a:xfrm>
            <a:off x="517403" y="38216039"/>
            <a:ext cx="29546520" cy="4209823"/>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5EB3AE4E-C0C1-7D1B-7978-28BDFC3B84A2}"/>
              </a:ext>
            </a:extLst>
          </p:cNvPr>
          <p:cNvSpPr txBox="1"/>
          <p:nvPr/>
        </p:nvSpPr>
        <p:spPr>
          <a:xfrm>
            <a:off x="801090" y="38385878"/>
            <a:ext cx="14771522" cy="830997"/>
          </a:xfrm>
          <a:prstGeom prst="rect">
            <a:avLst/>
          </a:prstGeom>
          <a:noFill/>
        </p:spPr>
        <p:txBody>
          <a:bodyPr wrap="square">
            <a:spAutoFit/>
          </a:bodyPr>
          <a:lstStyle/>
          <a:p>
            <a:r>
              <a:rPr lang="ja-JP" altLang="en-US" sz="4800">
                <a:latin typeface="ＭＳ Ｐゴシック" panose="020B0600070205080204" pitchFamily="50" charset="-128"/>
                <a:ea typeface="ＭＳ Ｐゴシック" panose="020B0600070205080204" pitchFamily="50" charset="-128"/>
              </a:rPr>
              <a:t>参考文献</a:t>
            </a:r>
            <a:endParaRPr lang="en-US" altLang="ja-JP" sz="4800" dirty="0">
              <a:latin typeface="ＭＳ Ｐゴシック" panose="020B0600070205080204" pitchFamily="50" charset="-128"/>
              <a:ea typeface="ＭＳ Ｐゴシック" panose="020B0600070205080204" pitchFamily="50" charset="-128"/>
            </a:endParaRPr>
          </a:p>
        </p:txBody>
      </p:sp>
      <p:sp>
        <p:nvSpPr>
          <p:cNvPr id="39" name="コンテンツ プレースホルダー 2">
            <a:extLst>
              <a:ext uri="{FF2B5EF4-FFF2-40B4-BE49-F238E27FC236}">
                <a16:creationId xmlns:a16="http://schemas.microsoft.com/office/drawing/2014/main" id="{6614273F-7F2E-557B-62E2-5A846638DC10}"/>
              </a:ext>
            </a:extLst>
          </p:cNvPr>
          <p:cNvSpPr txBox="1">
            <a:spLocks noChangeArrowheads="1"/>
          </p:cNvSpPr>
          <p:nvPr/>
        </p:nvSpPr>
        <p:spPr>
          <a:xfrm>
            <a:off x="15809591" y="40236521"/>
            <a:ext cx="24539197" cy="2298446"/>
          </a:xfrm>
          <a:prstGeom prst="rect">
            <a:avLst/>
          </a:prstGeom>
        </p:spPr>
        <p:txBody>
          <a:bodyPr vert="horz" lIns="417610" tIns="208805" rIns="417610" bIns="208805" rtlCol="0">
            <a:normAutofit/>
          </a:bodyPr>
          <a:lstStyle>
            <a:lvl1pPr marL="0" indent="0" algn="ctr" defTabSz="2088051" rtl="0" eaLnBrk="1" latinLnBrk="0" hangingPunct="1">
              <a:spcBef>
                <a:spcPct val="20000"/>
              </a:spcBef>
              <a:buFont typeface="Arial"/>
              <a:buNone/>
              <a:defRPr kumimoji="1" sz="14600" kern="1200">
                <a:solidFill>
                  <a:schemeClr val="tx1">
                    <a:tint val="75000"/>
                  </a:schemeClr>
                </a:solidFill>
                <a:latin typeface="+mn-lt"/>
                <a:ea typeface="+mn-ea"/>
                <a:cs typeface="+mn-cs"/>
              </a:defRPr>
            </a:lvl1pPr>
            <a:lvl2pPr marL="2088051" indent="0" algn="ctr" defTabSz="2088051" rtl="0" eaLnBrk="1" latinLnBrk="0" hangingPunct="1">
              <a:spcBef>
                <a:spcPct val="20000"/>
              </a:spcBef>
              <a:buFont typeface="Arial"/>
              <a:buNone/>
              <a:defRPr kumimoji="1" sz="12800" kern="1200">
                <a:solidFill>
                  <a:schemeClr val="tx1">
                    <a:tint val="75000"/>
                  </a:schemeClr>
                </a:solidFill>
                <a:latin typeface="+mn-lt"/>
                <a:ea typeface="+mn-ea"/>
                <a:cs typeface="+mn-cs"/>
              </a:defRPr>
            </a:lvl2pPr>
            <a:lvl3pPr marL="4176101" indent="0" algn="ctr" defTabSz="2088051" rtl="0" eaLnBrk="1" latinLnBrk="0" hangingPunct="1">
              <a:spcBef>
                <a:spcPct val="20000"/>
              </a:spcBef>
              <a:buFont typeface="Arial"/>
              <a:buNone/>
              <a:defRPr kumimoji="1" sz="11000" kern="1200">
                <a:solidFill>
                  <a:schemeClr val="tx1">
                    <a:tint val="75000"/>
                  </a:schemeClr>
                </a:solidFill>
                <a:latin typeface="+mn-lt"/>
                <a:ea typeface="+mn-ea"/>
                <a:cs typeface="+mn-cs"/>
              </a:defRPr>
            </a:lvl3pPr>
            <a:lvl4pPr marL="6264152" indent="0" algn="ctr" defTabSz="2088051" rtl="0" eaLnBrk="1" latinLnBrk="0" hangingPunct="1">
              <a:spcBef>
                <a:spcPct val="20000"/>
              </a:spcBef>
              <a:buFont typeface="Arial"/>
              <a:buNone/>
              <a:defRPr kumimoji="1" sz="9100" kern="1200">
                <a:solidFill>
                  <a:schemeClr val="tx1">
                    <a:tint val="75000"/>
                  </a:schemeClr>
                </a:solidFill>
                <a:latin typeface="+mn-lt"/>
                <a:ea typeface="+mn-ea"/>
                <a:cs typeface="+mn-cs"/>
              </a:defRPr>
            </a:lvl4pPr>
            <a:lvl5pPr marL="8352203" indent="0" algn="ctr" defTabSz="2088051" rtl="0" eaLnBrk="1" latinLnBrk="0" hangingPunct="1">
              <a:spcBef>
                <a:spcPct val="20000"/>
              </a:spcBef>
              <a:buFont typeface="Arial"/>
              <a:buNone/>
              <a:defRPr kumimoji="1" sz="9100" kern="1200">
                <a:solidFill>
                  <a:schemeClr val="tx1">
                    <a:tint val="75000"/>
                  </a:schemeClr>
                </a:solidFill>
                <a:latin typeface="+mn-lt"/>
                <a:ea typeface="+mn-ea"/>
                <a:cs typeface="+mn-cs"/>
              </a:defRPr>
            </a:lvl5pPr>
            <a:lvl6pPr marL="10440253" indent="0" algn="ctr" defTabSz="2088051" rtl="0" eaLnBrk="1" latinLnBrk="0" hangingPunct="1">
              <a:spcBef>
                <a:spcPct val="20000"/>
              </a:spcBef>
              <a:buFont typeface="Arial"/>
              <a:buNone/>
              <a:defRPr kumimoji="1" sz="9100" kern="1200">
                <a:solidFill>
                  <a:schemeClr val="tx1">
                    <a:tint val="75000"/>
                  </a:schemeClr>
                </a:solidFill>
                <a:latin typeface="+mn-lt"/>
                <a:ea typeface="+mn-ea"/>
                <a:cs typeface="+mn-cs"/>
              </a:defRPr>
            </a:lvl6pPr>
            <a:lvl7pPr marL="12528304" indent="0" algn="ctr" defTabSz="2088051" rtl="0" eaLnBrk="1" latinLnBrk="0" hangingPunct="1">
              <a:spcBef>
                <a:spcPct val="20000"/>
              </a:spcBef>
              <a:buFont typeface="Arial"/>
              <a:buNone/>
              <a:defRPr kumimoji="1" sz="9100" kern="1200">
                <a:solidFill>
                  <a:schemeClr val="tx1">
                    <a:tint val="75000"/>
                  </a:schemeClr>
                </a:solidFill>
                <a:latin typeface="+mn-lt"/>
                <a:ea typeface="+mn-ea"/>
                <a:cs typeface="+mn-cs"/>
              </a:defRPr>
            </a:lvl7pPr>
            <a:lvl8pPr marL="14616355" indent="0" algn="ctr" defTabSz="2088051" rtl="0" eaLnBrk="1" latinLnBrk="0" hangingPunct="1">
              <a:spcBef>
                <a:spcPct val="20000"/>
              </a:spcBef>
              <a:buFont typeface="Arial"/>
              <a:buNone/>
              <a:defRPr kumimoji="1" sz="9100" kern="1200">
                <a:solidFill>
                  <a:schemeClr val="tx1">
                    <a:tint val="75000"/>
                  </a:schemeClr>
                </a:solidFill>
                <a:latin typeface="+mn-lt"/>
                <a:ea typeface="+mn-ea"/>
                <a:cs typeface="+mn-cs"/>
              </a:defRPr>
            </a:lvl8pPr>
            <a:lvl9pPr marL="16704406" indent="0" algn="ctr" defTabSz="2088051" rtl="0" eaLnBrk="1" latinLnBrk="0" hangingPunct="1">
              <a:spcBef>
                <a:spcPct val="20000"/>
              </a:spcBef>
              <a:buFont typeface="Arial"/>
              <a:buNone/>
              <a:defRPr kumimoji="1" sz="9100" kern="1200">
                <a:solidFill>
                  <a:schemeClr val="tx1">
                    <a:tint val="75000"/>
                  </a:schemeClr>
                </a:solidFill>
                <a:latin typeface="+mn-lt"/>
                <a:ea typeface="+mn-ea"/>
                <a:cs typeface="+mn-cs"/>
              </a:defRPr>
            </a:lvl9pPr>
          </a:lstStyle>
          <a:p>
            <a:pPr algn="l"/>
            <a:r>
              <a:rPr lang="ja-JP" altLang="en-US" sz="3600">
                <a:solidFill>
                  <a:schemeClr val="tx1">
                    <a:lumMod val="75000"/>
                    <a:lumOff val="25000"/>
                  </a:schemeClr>
                </a:solidFill>
                <a:latin typeface="ＭＳ ゴシック" panose="020B0609070205080204" pitchFamily="49" charset="-128"/>
                <a:ea typeface="ＭＳ ゴシック" panose="020B0609070205080204" pitchFamily="49" charset="-128"/>
              </a:rPr>
              <a:t>演題発表内容に関連し、</a:t>
            </a:r>
            <a:endParaRPr lang="en-US" altLang="ja-JP" sz="3600" dirty="0">
              <a:solidFill>
                <a:schemeClr val="tx1">
                  <a:lumMod val="75000"/>
                  <a:lumOff val="25000"/>
                </a:schemeClr>
              </a:solidFill>
              <a:latin typeface="ＭＳ ゴシック" panose="020B0609070205080204" pitchFamily="49" charset="-128"/>
              <a:ea typeface="ＭＳ ゴシック" panose="020B0609070205080204" pitchFamily="49" charset="-128"/>
            </a:endParaRPr>
          </a:p>
          <a:p>
            <a:pPr algn="l"/>
            <a:r>
              <a:rPr lang="ja-JP" altLang="en-US" sz="3600">
                <a:solidFill>
                  <a:schemeClr val="tx1">
                    <a:lumMod val="75000"/>
                    <a:lumOff val="25000"/>
                  </a:schemeClr>
                </a:solidFill>
                <a:latin typeface="ＭＳ ゴシック" panose="020B0609070205080204" pitchFamily="49" charset="-128"/>
                <a:ea typeface="ＭＳ ゴシック" panose="020B0609070205080204" pitchFamily="49" charset="-128"/>
              </a:rPr>
              <a:t>主発表者及び発表責任者には、</a:t>
            </a:r>
            <a:endParaRPr lang="en-US" altLang="ja-JP" sz="3600" dirty="0">
              <a:solidFill>
                <a:schemeClr val="tx1">
                  <a:lumMod val="75000"/>
                  <a:lumOff val="25000"/>
                </a:schemeClr>
              </a:solidFill>
              <a:latin typeface="ＭＳ ゴシック" panose="020B0609070205080204" pitchFamily="49" charset="-128"/>
              <a:ea typeface="ＭＳ ゴシック" panose="020B0609070205080204" pitchFamily="49" charset="-128"/>
            </a:endParaRPr>
          </a:p>
          <a:p>
            <a:pPr algn="l"/>
            <a:r>
              <a:rPr lang="ja-JP" altLang="en-US" sz="3600">
                <a:solidFill>
                  <a:schemeClr val="tx1">
                    <a:lumMod val="75000"/>
                    <a:lumOff val="25000"/>
                  </a:schemeClr>
                </a:solidFill>
                <a:latin typeface="ＭＳ ゴシック" panose="020B0609070205080204" pitchFamily="49" charset="-128"/>
                <a:ea typeface="ＭＳ ゴシック" panose="020B0609070205080204" pitchFamily="49" charset="-128"/>
              </a:rPr>
              <a:t>開示すべき</a:t>
            </a:r>
            <a:r>
              <a:rPr lang="en-US" altLang="ja-JP" sz="3600" dirty="0">
                <a:solidFill>
                  <a:schemeClr val="tx1">
                    <a:lumMod val="75000"/>
                    <a:lumOff val="25000"/>
                  </a:schemeClr>
                </a:solidFill>
                <a:latin typeface="ＭＳ ゴシック" panose="020B0609070205080204" pitchFamily="49" charset="-128"/>
                <a:ea typeface="ＭＳ ゴシック" panose="020B0609070205080204" pitchFamily="49" charset="-128"/>
              </a:rPr>
              <a:t>COI </a:t>
            </a:r>
            <a:r>
              <a:rPr lang="ja-JP" altLang="en-US" sz="3600">
                <a:solidFill>
                  <a:schemeClr val="tx1">
                    <a:lumMod val="75000"/>
                    <a:lumOff val="25000"/>
                  </a:schemeClr>
                </a:solidFill>
                <a:latin typeface="ＭＳ ゴシック" panose="020B0609070205080204" pitchFamily="49" charset="-128"/>
                <a:ea typeface="ＭＳ ゴシック" panose="020B0609070205080204" pitchFamily="49" charset="-128"/>
              </a:rPr>
              <a:t>関係にある企業等はありません。</a:t>
            </a:r>
          </a:p>
        </p:txBody>
      </p:sp>
      <p:sp>
        <p:nvSpPr>
          <p:cNvPr id="2" name="タイトル 1">
            <a:extLst>
              <a:ext uri="{FF2B5EF4-FFF2-40B4-BE49-F238E27FC236}">
                <a16:creationId xmlns:a16="http://schemas.microsoft.com/office/drawing/2014/main" id="{174FB2C0-8A20-82F8-ECA9-CD3E7AEFF2FD}"/>
              </a:ext>
            </a:extLst>
          </p:cNvPr>
          <p:cNvSpPr txBox="1">
            <a:spLocks/>
          </p:cNvSpPr>
          <p:nvPr/>
        </p:nvSpPr>
        <p:spPr>
          <a:xfrm>
            <a:off x="16198154" y="38295162"/>
            <a:ext cx="17426421" cy="1941359"/>
          </a:xfrm>
          <a:prstGeom prst="rect">
            <a:avLst/>
          </a:prstGeom>
          <a:noFill/>
        </p:spPr>
        <p:txBody>
          <a:bodyPr vert="horz" lIns="0" tIns="0" rIns="0" bIns="0" rtlCol="0" anchor="b">
            <a:normAutofit lnSpcReduction="10000"/>
          </a:bodyPr>
          <a:lstStyle>
            <a:lvl1pPr algn="ctr" defTabSz="2088051" rtl="0" eaLnBrk="1" latinLnBrk="0" hangingPunct="1">
              <a:spcBef>
                <a:spcPct val="0"/>
              </a:spcBef>
              <a:buNone/>
              <a:defRPr kumimoji="1" sz="20100" kern="1200">
                <a:solidFill>
                  <a:schemeClr val="tx1"/>
                </a:solidFill>
                <a:latin typeface="Meiryo UI" panose="020B0604030504040204" pitchFamily="50" charset="-128"/>
                <a:ea typeface="Meiryo UI" panose="020B0604030504040204" pitchFamily="50" charset="-128"/>
                <a:cs typeface="+mj-cs"/>
              </a:defRPr>
            </a:lvl1pPr>
          </a:lstStyle>
          <a:p>
            <a:pPr algn="l">
              <a:lnSpc>
                <a:spcPct val="170000"/>
              </a:lnSpc>
            </a:pPr>
            <a:r>
              <a:rPr lang="en-US" altLang="ja-JP" sz="2400" dirty="0">
                <a:latin typeface="ＭＳ ゴシック" panose="020B0609070205080204" pitchFamily="49" charset="-128"/>
                <a:ea typeface="ＭＳ ゴシック" panose="020B0609070205080204" pitchFamily="49" charset="-128"/>
              </a:rPr>
              <a:t>【</a:t>
            </a:r>
            <a:r>
              <a:rPr lang="ja-JP" altLang="en-US" sz="2400">
                <a:latin typeface="ＭＳ ゴシック" panose="020B0609070205080204" pitchFamily="49" charset="-128"/>
                <a:ea typeface="ＭＳ ゴシック" panose="020B0609070205080204" pitchFamily="49" charset="-128"/>
              </a:rPr>
              <a:t>学会名</a:t>
            </a:r>
            <a:r>
              <a:rPr lang="en-US" altLang="ja-JP" sz="2400" dirty="0">
                <a:latin typeface="ＭＳ ゴシック" panose="020B0609070205080204" pitchFamily="49" charset="-128"/>
                <a:ea typeface="ＭＳ ゴシック" panose="020B0609070205080204" pitchFamily="49" charset="-128"/>
              </a:rPr>
              <a:t>】</a:t>
            </a:r>
            <a:br>
              <a:rPr lang="ja-JP" altLang="en-US" sz="2400">
                <a:latin typeface="ＭＳ ゴシック" panose="020B0609070205080204" pitchFamily="49" charset="-128"/>
                <a:ea typeface="ＭＳ ゴシック" panose="020B0609070205080204" pitchFamily="49" charset="-128"/>
              </a:rPr>
            </a:br>
            <a:r>
              <a:rPr lang="en-US" altLang="ja-JP" sz="2400" dirty="0">
                <a:latin typeface="ＭＳ ゴシック" panose="020B0609070205080204" pitchFamily="49" charset="-128"/>
                <a:ea typeface="ＭＳ ゴシック" panose="020B0609070205080204" pitchFamily="49" charset="-128"/>
              </a:rPr>
              <a:t>COI </a:t>
            </a:r>
            <a:r>
              <a:rPr lang="ja-JP" altLang="en-US" sz="2400">
                <a:latin typeface="ＭＳ ゴシック" panose="020B0609070205080204" pitchFamily="49" charset="-128"/>
                <a:ea typeface="ＭＳ ゴシック" panose="020B0609070205080204" pitchFamily="49" charset="-128"/>
              </a:rPr>
              <a:t>開示</a:t>
            </a:r>
            <a:br>
              <a:rPr lang="en-US" altLang="ja-JP" sz="2000" dirty="0">
                <a:latin typeface="ＭＳ ゴシック" panose="020B0609070205080204" pitchFamily="49" charset="-128"/>
                <a:ea typeface="ＭＳ ゴシック" panose="020B0609070205080204" pitchFamily="49" charset="-128"/>
              </a:rPr>
            </a:br>
            <a:r>
              <a:rPr lang="ja-JP" altLang="en-US" sz="1800">
                <a:latin typeface="ＭＳ ゴシック" panose="020B0609070205080204" pitchFamily="49" charset="-128"/>
                <a:ea typeface="ＭＳ ゴシック" panose="020B0609070205080204" pitchFamily="49" charset="-128"/>
              </a:rPr>
              <a:t>演題名：</a:t>
            </a:r>
            <a:br>
              <a:rPr lang="en-US" altLang="ja-JP" sz="1800" dirty="0">
                <a:latin typeface="ＭＳ ゴシック" panose="020B0609070205080204" pitchFamily="49" charset="-128"/>
                <a:ea typeface="ＭＳ ゴシック" panose="020B0609070205080204" pitchFamily="49" charset="-128"/>
              </a:rPr>
            </a:br>
            <a:r>
              <a:rPr lang="ja-JP" altLang="en-US" sz="1600">
                <a:latin typeface="ＭＳ ゴシック" panose="020B0609070205080204" pitchFamily="49" charset="-128"/>
                <a:ea typeface="ＭＳ ゴシック" panose="020B0609070205080204" pitchFamily="49" charset="-128"/>
              </a:rPr>
              <a:t>発表者名：</a:t>
            </a:r>
            <a:endParaRPr lang="ja-JP" altLang="en-US" sz="1800">
              <a:solidFill>
                <a:schemeClr val="bg1"/>
              </a:solidFill>
              <a:latin typeface="ＭＳ ゴシック" panose="020B0609070205080204" pitchFamily="49" charset="-128"/>
              <a:ea typeface="ＭＳ ゴシック" panose="020B0609070205080204" pitchFamily="49" charset="-128"/>
            </a:endParaRPr>
          </a:p>
        </p:txBody>
      </p:sp>
      <p:sp>
        <p:nvSpPr>
          <p:cNvPr id="51" name="テキスト ボックス 50">
            <a:extLst>
              <a:ext uri="{FF2B5EF4-FFF2-40B4-BE49-F238E27FC236}">
                <a16:creationId xmlns:a16="http://schemas.microsoft.com/office/drawing/2014/main" id="{22327BE8-DED0-4EC5-E57B-2E72A45EED17}"/>
              </a:ext>
            </a:extLst>
          </p:cNvPr>
          <p:cNvSpPr txBox="1"/>
          <p:nvPr/>
        </p:nvSpPr>
        <p:spPr>
          <a:xfrm>
            <a:off x="16198154" y="1515166"/>
            <a:ext cx="7076661" cy="1323439"/>
          </a:xfrm>
          <a:prstGeom prst="rect">
            <a:avLst/>
          </a:prstGeom>
          <a:noFill/>
        </p:spPr>
        <p:txBody>
          <a:bodyPr wrap="square" rtlCol="0">
            <a:spAutoFit/>
          </a:bodyPr>
          <a:lstStyle/>
          <a:p>
            <a:r>
              <a:rPr kumimoji="1" lang="ja-JP" altLang="en-US" sz="8000" b="1"/>
              <a:t>タイトル</a:t>
            </a:r>
          </a:p>
        </p:txBody>
      </p:sp>
      <p:sp>
        <p:nvSpPr>
          <p:cNvPr id="52" name="テキスト ボックス 51">
            <a:extLst>
              <a:ext uri="{FF2B5EF4-FFF2-40B4-BE49-F238E27FC236}">
                <a16:creationId xmlns:a16="http://schemas.microsoft.com/office/drawing/2014/main" id="{5948CAA7-3057-B0CB-3A93-E0DE97CB6369}"/>
              </a:ext>
            </a:extLst>
          </p:cNvPr>
          <p:cNvSpPr txBox="1"/>
          <p:nvPr/>
        </p:nvSpPr>
        <p:spPr>
          <a:xfrm>
            <a:off x="11575397" y="4426363"/>
            <a:ext cx="16063244" cy="1323439"/>
          </a:xfrm>
          <a:prstGeom prst="rect">
            <a:avLst/>
          </a:prstGeom>
          <a:noFill/>
        </p:spPr>
        <p:txBody>
          <a:bodyPr wrap="square" rtlCol="0">
            <a:spAutoFit/>
          </a:bodyPr>
          <a:lstStyle/>
          <a:p>
            <a:r>
              <a:rPr kumimoji="1" lang="ja-JP" altLang="en-US" sz="8000" b="1"/>
              <a:t>著者（病院名、科目、氏名）</a:t>
            </a:r>
          </a:p>
        </p:txBody>
      </p:sp>
      <p:sp>
        <p:nvSpPr>
          <p:cNvPr id="3" name="正方形/長方形 2">
            <a:extLst>
              <a:ext uri="{FF2B5EF4-FFF2-40B4-BE49-F238E27FC236}">
                <a16:creationId xmlns:a16="http://schemas.microsoft.com/office/drawing/2014/main" id="{1657E1EE-25B5-E03F-35E1-60DF7C40A0E3}"/>
              </a:ext>
            </a:extLst>
          </p:cNvPr>
          <p:cNvSpPr/>
          <p:nvPr/>
        </p:nvSpPr>
        <p:spPr>
          <a:xfrm>
            <a:off x="367210" y="376591"/>
            <a:ext cx="6264341" cy="626434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7" name="テキスト ボックス 6">
            <a:extLst>
              <a:ext uri="{FF2B5EF4-FFF2-40B4-BE49-F238E27FC236}">
                <a16:creationId xmlns:a16="http://schemas.microsoft.com/office/drawing/2014/main" id="{0B7BCA50-E25A-409B-3EF4-6DE2D59CA445}"/>
              </a:ext>
            </a:extLst>
          </p:cNvPr>
          <p:cNvSpPr txBox="1"/>
          <p:nvPr/>
        </p:nvSpPr>
        <p:spPr>
          <a:xfrm>
            <a:off x="1868164" y="3038026"/>
            <a:ext cx="3262432" cy="1015663"/>
          </a:xfrm>
          <a:prstGeom prst="rect">
            <a:avLst/>
          </a:prstGeom>
          <a:noFill/>
        </p:spPr>
        <p:txBody>
          <a:bodyPr wrap="none" rtlCol="0">
            <a:spAutoFit/>
          </a:bodyPr>
          <a:lstStyle/>
          <a:p>
            <a:r>
              <a:rPr kumimoji="1" lang="ja-JP" altLang="en-US" sz="6000" b="1"/>
              <a:t>演題番号</a:t>
            </a:r>
          </a:p>
        </p:txBody>
      </p:sp>
      <p:grpSp>
        <p:nvGrpSpPr>
          <p:cNvPr id="40" name="グループ化 39">
            <a:extLst>
              <a:ext uri="{FF2B5EF4-FFF2-40B4-BE49-F238E27FC236}">
                <a16:creationId xmlns:a16="http://schemas.microsoft.com/office/drawing/2014/main" id="{82FB9303-98A0-DE87-1F00-1452F3AE45EE}"/>
              </a:ext>
            </a:extLst>
          </p:cNvPr>
          <p:cNvGrpSpPr/>
          <p:nvPr/>
        </p:nvGrpSpPr>
        <p:grpSpPr>
          <a:xfrm>
            <a:off x="517403" y="6907708"/>
            <a:ext cx="14527254" cy="7728689"/>
            <a:chOff x="517403" y="6907708"/>
            <a:chExt cx="14527254" cy="7728689"/>
          </a:xfrm>
        </p:grpSpPr>
        <p:sp>
          <p:nvSpPr>
            <p:cNvPr id="10" name="角丸四角形 9">
              <a:extLst>
                <a:ext uri="{FF2B5EF4-FFF2-40B4-BE49-F238E27FC236}">
                  <a16:creationId xmlns:a16="http://schemas.microsoft.com/office/drawing/2014/main" id="{D247A770-7009-4B65-4D20-7B9AD23B946A}"/>
                </a:ext>
              </a:extLst>
            </p:cNvPr>
            <p:cNvSpPr/>
            <p:nvPr/>
          </p:nvSpPr>
          <p:spPr>
            <a:xfrm>
              <a:off x="517403" y="7394218"/>
              <a:ext cx="14527254" cy="7242179"/>
            </a:xfrm>
            <a:prstGeom prst="roundRect">
              <a:avLst>
                <a:gd name="adj" fmla="val 231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77"/>
            </a:p>
          </p:txBody>
        </p:sp>
        <p:sp>
          <p:nvSpPr>
            <p:cNvPr id="12" name="角丸四角形 11">
              <a:extLst>
                <a:ext uri="{FF2B5EF4-FFF2-40B4-BE49-F238E27FC236}">
                  <a16:creationId xmlns:a16="http://schemas.microsoft.com/office/drawing/2014/main" id="{B50D5622-53FE-4918-0CC8-17A8671D20DF}"/>
                </a:ext>
              </a:extLst>
            </p:cNvPr>
            <p:cNvSpPr/>
            <p:nvPr/>
          </p:nvSpPr>
          <p:spPr>
            <a:xfrm>
              <a:off x="801090" y="6907708"/>
              <a:ext cx="7848598" cy="1234606"/>
            </a:xfrm>
            <a:prstGeom prst="roundRect">
              <a:avLst>
                <a:gd name="adj" fmla="val 9620"/>
              </a:avLst>
            </a:prstGeom>
            <a:gradFill flip="none" rotWithShape="1">
              <a:gsLst>
                <a:gs pos="0">
                  <a:srgbClr val="202B3A">
                    <a:alpha val="82874"/>
                  </a:srgbClr>
                </a:gs>
                <a:gs pos="50000">
                  <a:schemeClr val="tx2"/>
                </a:gs>
                <a:gs pos="100000">
                  <a:srgbClr val="DCE7F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77"/>
            </a:p>
          </p:txBody>
        </p:sp>
      </p:grpSp>
      <p:sp>
        <p:nvSpPr>
          <p:cNvPr id="37" name="テキスト ボックス 36">
            <a:extLst>
              <a:ext uri="{FF2B5EF4-FFF2-40B4-BE49-F238E27FC236}">
                <a16:creationId xmlns:a16="http://schemas.microsoft.com/office/drawing/2014/main" id="{389DB9DE-9F31-4CDF-03B1-A515A0FC5339}"/>
              </a:ext>
            </a:extLst>
          </p:cNvPr>
          <p:cNvSpPr txBox="1"/>
          <p:nvPr/>
        </p:nvSpPr>
        <p:spPr>
          <a:xfrm rot="16200000">
            <a:off x="3909954" y="4919695"/>
            <a:ext cx="1015663" cy="5210632"/>
          </a:xfrm>
          <a:prstGeom prst="rect">
            <a:avLst/>
          </a:prstGeom>
          <a:noFill/>
        </p:spPr>
        <p:txBody>
          <a:bodyPr vert="eaVert" wrap="square" rtlCol="0">
            <a:spAutoFit/>
          </a:bodyPr>
          <a:lstStyle/>
          <a:p>
            <a:pPr algn="ctr">
              <a:spcBef>
                <a:spcPts val="600"/>
              </a:spcBef>
            </a:pPr>
            <a:r>
              <a:rPr kumimoji="1" lang="ja-JP" altLang="en-US" sz="5400" b="1">
                <a:solidFill>
                  <a:schemeClr val="bg1"/>
                </a:solidFill>
                <a:latin typeface="+mj-lt"/>
              </a:rPr>
              <a:t>研究の背景</a:t>
            </a:r>
          </a:p>
        </p:txBody>
      </p:sp>
      <p:grpSp>
        <p:nvGrpSpPr>
          <p:cNvPr id="34" name="グループ化 33">
            <a:extLst>
              <a:ext uri="{FF2B5EF4-FFF2-40B4-BE49-F238E27FC236}">
                <a16:creationId xmlns:a16="http://schemas.microsoft.com/office/drawing/2014/main" id="{32669E11-1F94-F87D-E0F4-519B662AFFCB}"/>
              </a:ext>
            </a:extLst>
          </p:cNvPr>
          <p:cNvGrpSpPr/>
          <p:nvPr/>
        </p:nvGrpSpPr>
        <p:grpSpPr>
          <a:xfrm>
            <a:off x="517403" y="14767589"/>
            <a:ext cx="14527254" cy="7728689"/>
            <a:chOff x="517403" y="14829686"/>
            <a:chExt cx="14527254" cy="7728689"/>
          </a:xfrm>
        </p:grpSpPr>
        <p:sp>
          <p:nvSpPr>
            <p:cNvPr id="18" name="角丸四角形 17">
              <a:extLst>
                <a:ext uri="{FF2B5EF4-FFF2-40B4-BE49-F238E27FC236}">
                  <a16:creationId xmlns:a16="http://schemas.microsoft.com/office/drawing/2014/main" id="{81D8EA4D-E7B6-64AC-8A78-F778CAF76927}"/>
                </a:ext>
              </a:extLst>
            </p:cNvPr>
            <p:cNvSpPr/>
            <p:nvPr/>
          </p:nvSpPr>
          <p:spPr>
            <a:xfrm>
              <a:off x="517403" y="15316196"/>
              <a:ext cx="14527254" cy="7242179"/>
            </a:xfrm>
            <a:prstGeom prst="roundRect">
              <a:avLst>
                <a:gd name="adj" fmla="val 231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77"/>
            </a:p>
          </p:txBody>
        </p:sp>
        <p:sp>
          <p:nvSpPr>
            <p:cNvPr id="19" name="角丸四角形 18">
              <a:extLst>
                <a:ext uri="{FF2B5EF4-FFF2-40B4-BE49-F238E27FC236}">
                  <a16:creationId xmlns:a16="http://schemas.microsoft.com/office/drawing/2014/main" id="{15308E1D-BF4C-7437-9968-6F4C6132FBFA}"/>
                </a:ext>
              </a:extLst>
            </p:cNvPr>
            <p:cNvSpPr/>
            <p:nvPr/>
          </p:nvSpPr>
          <p:spPr>
            <a:xfrm>
              <a:off x="801090" y="14829686"/>
              <a:ext cx="7848598" cy="1234606"/>
            </a:xfrm>
            <a:prstGeom prst="roundRect">
              <a:avLst>
                <a:gd name="adj" fmla="val 9620"/>
              </a:avLst>
            </a:prstGeom>
            <a:gradFill flip="none" rotWithShape="1">
              <a:gsLst>
                <a:gs pos="0">
                  <a:srgbClr val="202B3A">
                    <a:alpha val="82874"/>
                  </a:srgbClr>
                </a:gs>
                <a:gs pos="50000">
                  <a:schemeClr val="tx2"/>
                </a:gs>
                <a:gs pos="100000">
                  <a:srgbClr val="DCE7F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77"/>
            </a:p>
          </p:txBody>
        </p:sp>
      </p:grpSp>
      <p:sp>
        <p:nvSpPr>
          <p:cNvPr id="33" name="テキスト ボックス 32">
            <a:extLst>
              <a:ext uri="{FF2B5EF4-FFF2-40B4-BE49-F238E27FC236}">
                <a16:creationId xmlns:a16="http://schemas.microsoft.com/office/drawing/2014/main" id="{184824FD-7806-AF8E-F453-13E701FE7BA8}"/>
              </a:ext>
            </a:extLst>
          </p:cNvPr>
          <p:cNvSpPr txBox="1"/>
          <p:nvPr/>
        </p:nvSpPr>
        <p:spPr>
          <a:xfrm rot="16200000">
            <a:off x="3909953" y="12135367"/>
            <a:ext cx="1015663" cy="6655893"/>
          </a:xfrm>
          <a:prstGeom prst="rect">
            <a:avLst/>
          </a:prstGeom>
          <a:noFill/>
        </p:spPr>
        <p:txBody>
          <a:bodyPr vert="eaVert" wrap="square" rtlCol="0">
            <a:spAutoFit/>
          </a:bodyPr>
          <a:lstStyle/>
          <a:p>
            <a:pPr algn="ctr">
              <a:spcBef>
                <a:spcPts val="600"/>
              </a:spcBef>
            </a:pPr>
            <a:r>
              <a:rPr kumimoji="1" lang="ja-JP" altLang="en-US" sz="5400" b="1">
                <a:solidFill>
                  <a:schemeClr val="bg1"/>
                </a:solidFill>
                <a:latin typeface="+mj-lt"/>
              </a:rPr>
              <a:t>研究の目的</a:t>
            </a:r>
          </a:p>
        </p:txBody>
      </p:sp>
      <p:grpSp>
        <p:nvGrpSpPr>
          <p:cNvPr id="30" name="グループ化 29">
            <a:extLst>
              <a:ext uri="{FF2B5EF4-FFF2-40B4-BE49-F238E27FC236}">
                <a16:creationId xmlns:a16="http://schemas.microsoft.com/office/drawing/2014/main" id="{2F55B503-0EBE-746E-558B-7E392205102B}"/>
              </a:ext>
            </a:extLst>
          </p:cNvPr>
          <p:cNvGrpSpPr/>
          <p:nvPr/>
        </p:nvGrpSpPr>
        <p:grpSpPr>
          <a:xfrm>
            <a:off x="517403" y="22627470"/>
            <a:ext cx="14527254" cy="7728689"/>
            <a:chOff x="517403" y="22658518"/>
            <a:chExt cx="14527254" cy="7728689"/>
          </a:xfrm>
        </p:grpSpPr>
        <p:sp>
          <p:nvSpPr>
            <p:cNvPr id="20" name="角丸四角形 19">
              <a:extLst>
                <a:ext uri="{FF2B5EF4-FFF2-40B4-BE49-F238E27FC236}">
                  <a16:creationId xmlns:a16="http://schemas.microsoft.com/office/drawing/2014/main" id="{8BF05160-7F4A-2832-1070-A657E249358B}"/>
                </a:ext>
              </a:extLst>
            </p:cNvPr>
            <p:cNvSpPr/>
            <p:nvPr/>
          </p:nvSpPr>
          <p:spPr>
            <a:xfrm>
              <a:off x="517403" y="23145028"/>
              <a:ext cx="14527254" cy="7242179"/>
            </a:xfrm>
            <a:prstGeom prst="roundRect">
              <a:avLst>
                <a:gd name="adj" fmla="val 231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77"/>
            </a:p>
          </p:txBody>
        </p:sp>
        <p:sp>
          <p:nvSpPr>
            <p:cNvPr id="21" name="角丸四角形 20">
              <a:extLst>
                <a:ext uri="{FF2B5EF4-FFF2-40B4-BE49-F238E27FC236}">
                  <a16:creationId xmlns:a16="http://schemas.microsoft.com/office/drawing/2014/main" id="{339818CB-D965-9651-3643-C8DEDBCF8BC4}"/>
                </a:ext>
              </a:extLst>
            </p:cNvPr>
            <p:cNvSpPr/>
            <p:nvPr/>
          </p:nvSpPr>
          <p:spPr>
            <a:xfrm>
              <a:off x="801090" y="22658518"/>
              <a:ext cx="7848598" cy="1234606"/>
            </a:xfrm>
            <a:prstGeom prst="roundRect">
              <a:avLst>
                <a:gd name="adj" fmla="val 9620"/>
              </a:avLst>
            </a:prstGeom>
            <a:gradFill flip="none" rotWithShape="1">
              <a:gsLst>
                <a:gs pos="0">
                  <a:srgbClr val="202B3A">
                    <a:alpha val="82874"/>
                  </a:srgbClr>
                </a:gs>
                <a:gs pos="50000">
                  <a:schemeClr val="tx2"/>
                </a:gs>
                <a:gs pos="100000">
                  <a:srgbClr val="DCE7F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77"/>
            </a:p>
          </p:txBody>
        </p:sp>
      </p:grpSp>
      <p:grpSp>
        <p:nvGrpSpPr>
          <p:cNvPr id="41" name="グループ化 40">
            <a:extLst>
              <a:ext uri="{FF2B5EF4-FFF2-40B4-BE49-F238E27FC236}">
                <a16:creationId xmlns:a16="http://schemas.microsoft.com/office/drawing/2014/main" id="{7E69941A-44DF-938C-97D1-FAEDA3F8BEA0}"/>
              </a:ext>
            </a:extLst>
          </p:cNvPr>
          <p:cNvGrpSpPr/>
          <p:nvPr/>
        </p:nvGrpSpPr>
        <p:grpSpPr>
          <a:xfrm>
            <a:off x="517403" y="30487350"/>
            <a:ext cx="14527254" cy="7728689"/>
            <a:chOff x="517403" y="30487350"/>
            <a:chExt cx="14527254" cy="7728689"/>
          </a:xfrm>
        </p:grpSpPr>
        <p:sp>
          <p:nvSpPr>
            <p:cNvPr id="25" name="角丸四角形 24">
              <a:extLst>
                <a:ext uri="{FF2B5EF4-FFF2-40B4-BE49-F238E27FC236}">
                  <a16:creationId xmlns:a16="http://schemas.microsoft.com/office/drawing/2014/main" id="{15AF0634-B9AE-A2A2-0FCF-55ADE9EC6DD8}"/>
                </a:ext>
              </a:extLst>
            </p:cNvPr>
            <p:cNvSpPr/>
            <p:nvPr/>
          </p:nvSpPr>
          <p:spPr>
            <a:xfrm>
              <a:off x="517403" y="30973860"/>
              <a:ext cx="14527254" cy="7242179"/>
            </a:xfrm>
            <a:prstGeom prst="roundRect">
              <a:avLst>
                <a:gd name="adj" fmla="val 231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77"/>
            </a:p>
          </p:txBody>
        </p:sp>
        <p:sp>
          <p:nvSpPr>
            <p:cNvPr id="26" name="角丸四角形 25">
              <a:extLst>
                <a:ext uri="{FF2B5EF4-FFF2-40B4-BE49-F238E27FC236}">
                  <a16:creationId xmlns:a16="http://schemas.microsoft.com/office/drawing/2014/main" id="{7E2FD9F7-6D53-3271-9A6F-4DDFADF2D8D4}"/>
                </a:ext>
              </a:extLst>
            </p:cNvPr>
            <p:cNvSpPr/>
            <p:nvPr/>
          </p:nvSpPr>
          <p:spPr>
            <a:xfrm>
              <a:off x="801090" y="30487350"/>
              <a:ext cx="7848598" cy="1234606"/>
            </a:xfrm>
            <a:prstGeom prst="roundRect">
              <a:avLst>
                <a:gd name="adj" fmla="val 9620"/>
              </a:avLst>
            </a:prstGeom>
            <a:gradFill flip="none" rotWithShape="1">
              <a:gsLst>
                <a:gs pos="0">
                  <a:srgbClr val="202B3A">
                    <a:alpha val="82874"/>
                  </a:srgbClr>
                </a:gs>
                <a:gs pos="50000">
                  <a:schemeClr val="tx2"/>
                </a:gs>
                <a:gs pos="100000">
                  <a:srgbClr val="DCE7F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77"/>
            </a:p>
          </p:txBody>
        </p:sp>
      </p:grpSp>
      <p:sp>
        <p:nvSpPr>
          <p:cNvPr id="29" name="テキスト ボックス 28">
            <a:extLst>
              <a:ext uri="{FF2B5EF4-FFF2-40B4-BE49-F238E27FC236}">
                <a16:creationId xmlns:a16="http://schemas.microsoft.com/office/drawing/2014/main" id="{E7D7130E-2496-E25E-7314-4592C4CAB5CA}"/>
              </a:ext>
            </a:extLst>
          </p:cNvPr>
          <p:cNvSpPr txBox="1"/>
          <p:nvPr/>
        </p:nvSpPr>
        <p:spPr>
          <a:xfrm rot="16200000">
            <a:off x="4217558" y="21715674"/>
            <a:ext cx="1015663" cy="3113150"/>
          </a:xfrm>
          <a:prstGeom prst="rect">
            <a:avLst/>
          </a:prstGeom>
          <a:noFill/>
        </p:spPr>
        <p:txBody>
          <a:bodyPr vert="eaVert" wrap="square" rtlCol="0">
            <a:spAutoFit/>
          </a:bodyPr>
          <a:lstStyle/>
          <a:p>
            <a:pPr algn="ctr">
              <a:spcBef>
                <a:spcPts val="600"/>
              </a:spcBef>
            </a:pPr>
            <a:r>
              <a:rPr kumimoji="1" lang="ja-JP" altLang="en-US" sz="5400" b="1">
                <a:solidFill>
                  <a:schemeClr val="bg1"/>
                </a:solidFill>
                <a:latin typeface="+mj-lt"/>
              </a:rPr>
              <a:t>事例</a:t>
            </a:r>
          </a:p>
        </p:txBody>
      </p:sp>
      <p:sp>
        <p:nvSpPr>
          <p:cNvPr id="24" name="テキスト ボックス 23">
            <a:extLst>
              <a:ext uri="{FF2B5EF4-FFF2-40B4-BE49-F238E27FC236}">
                <a16:creationId xmlns:a16="http://schemas.microsoft.com/office/drawing/2014/main" id="{2ADC37EB-7FB4-E357-36A3-30E5CF6362C7}"/>
              </a:ext>
            </a:extLst>
          </p:cNvPr>
          <p:cNvSpPr txBox="1"/>
          <p:nvPr/>
        </p:nvSpPr>
        <p:spPr>
          <a:xfrm rot="16200000">
            <a:off x="4217557" y="28897753"/>
            <a:ext cx="1015663" cy="4413801"/>
          </a:xfrm>
          <a:prstGeom prst="rect">
            <a:avLst/>
          </a:prstGeom>
          <a:noFill/>
        </p:spPr>
        <p:txBody>
          <a:bodyPr vert="eaVert" wrap="square" rtlCol="0">
            <a:spAutoFit/>
          </a:bodyPr>
          <a:lstStyle/>
          <a:p>
            <a:pPr algn="ctr">
              <a:spcBef>
                <a:spcPts val="600"/>
              </a:spcBef>
            </a:pPr>
            <a:r>
              <a:rPr kumimoji="1" lang="ja-JP" altLang="en-US" sz="5400" b="1">
                <a:solidFill>
                  <a:schemeClr val="bg1"/>
                </a:solidFill>
                <a:latin typeface="+mj-lt"/>
              </a:rPr>
              <a:t>研究方法</a:t>
            </a:r>
          </a:p>
        </p:txBody>
      </p:sp>
      <p:grpSp>
        <p:nvGrpSpPr>
          <p:cNvPr id="45" name="グループ化 44">
            <a:extLst>
              <a:ext uri="{FF2B5EF4-FFF2-40B4-BE49-F238E27FC236}">
                <a16:creationId xmlns:a16="http://schemas.microsoft.com/office/drawing/2014/main" id="{4FE8444A-32B1-EEE9-EBA1-3ECAAC22ED75}"/>
              </a:ext>
            </a:extLst>
          </p:cNvPr>
          <p:cNvGrpSpPr/>
          <p:nvPr/>
        </p:nvGrpSpPr>
        <p:grpSpPr>
          <a:xfrm>
            <a:off x="15536669" y="6907708"/>
            <a:ext cx="14527254" cy="7728689"/>
            <a:chOff x="517403" y="6907708"/>
            <a:chExt cx="14527254" cy="7728689"/>
          </a:xfrm>
        </p:grpSpPr>
        <p:sp>
          <p:nvSpPr>
            <p:cNvPr id="46" name="角丸四角形 45">
              <a:extLst>
                <a:ext uri="{FF2B5EF4-FFF2-40B4-BE49-F238E27FC236}">
                  <a16:creationId xmlns:a16="http://schemas.microsoft.com/office/drawing/2014/main" id="{442EA989-189A-D4DE-6287-2CD6B6D74ADD}"/>
                </a:ext>
              </a:extLst>
            </p:cNvPr>
            <p:cNvSpPr/>
            <p:nvPr/>
          </p:nvSpPr>
          <p:spPr>
            <a:xfrm>
              <a:off x="517403" y="7394218"/>
              <a:ext cx="14527254" cy="7242179"/>
            </a:xfrm>
            <a:prstGeom prst="roundRect">
              <a:avLst>
                <a:gd name="adj" fmla="val 231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77"/>
            </a:p>
          </p:txBody>
        </p:sp>
        <p:sp>
          <p:nvSpPr>
            <p:cNvPr id="47" name="角丸四角形 46">
              <a:extLst>
                <a:ext uri="{FF2B5EF4-FFF2-40B4-BE49-F238E27FC236}">
                  <a16:creationId xmlns:a16="http://schemas.microsoft.com/office/drawing/2014/main" id="{88C192FA-70F4-C1C6-2276-6A49F6A4569A}"/>
                </a:ext>
              </a:extLst>
            </p:cNvPr>
            <p:cNvSpPr/>
            <p:nvPr/>
          </p:nvSpPr>
          <p:spPr>
            <a:xfrm>
              <a:off x="801090" y="6907708"/>
              <a:ext cx="7848598" cy="1234606"/>
            </a:xfrm>
            <a:prstGeom prst="roundRect">
              <a:avLst>
                <a:gd name="adj" fmla="val 9620"/>
              </a:avLst>
            </a:prstGeom>
            <a:gradFill flip="none" rotWithShape="1">
              <a:gsLst>
                <a:gs pos="0">
                  <a:srgbClr val="202B3A">
                    <a:alpha val="82874"/>
                  </a:srgbClr>
                </a:gs>
                <a:gs pos="50000">
                  <a:schemeClr val="tx2"/>
                </a:gs>
                <a:gs pos="100000">
                  <a:srgbClr val="DCE7F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77"/>
            </a:p>
          </p:txBody>
        </p:sp>
      </p:grpSp>
      <p:sp>
        <p:nvSpPr>
          <p:cNvPr id="78" name="テキスト ボックス 77">
            <a:extLst>
              <a:ext uri="{FF2B5EF4-FFF2-40B4-BE49-F238E27FC236}">
                <a16:creationId xmlns:a16="http://schemas.microsoft.com/office/drawing/2014/main" id="{E90AC1BE-65F4-B0B1-1D85-D1052653EDAF}"/>
              </a:ext>
            </a:extLst>
          </p:cNvPr>
          <p:cNvSpPr txBox="1"/>
          <p:nvPr/>
        </p:nvSpPr>
        <p:spPr>
          <a:xfrm rot="16200000">
            <a:off x="19099187" y="5676945"/>
            <a:ext cx="1015663" cy="3776255"/>
          </a:xfrm>
          <a:prstGeom prst="rect">
            <a:avLst/>
          </a:prstGeom>
          <a:noFill/>
        </p:spPr>
        <p:txBody>
          <a:bodyPr vert="eaVert" wrap="square" rtlCol="0">
            <a:spAutoFit/>
          </a:bodyPr>
          <a:lstStyle/>
          <a:p>
            <a:pPr algn="ctr">
              <a:spcBef>
                <a:spcPts val="600"/>
              </a:spcBef>
            </a:pPr>
            <a:r>
              <a:rPr lang="ja-JP" altLang="en-US" sz="5400" b="1">
                <a:solidFill>
                  <a:schemeClr val="bg1"/>
                </a:solidFill>
                <a:latin typeface="+mj-lt"/>
              </a:rPr>
              <a:t>研究結果</a:t>
            </a:r>
            <a:endParaRPr kumimoji="1" lang="ja-JP" altLang="en-US" sz="5400" b="1">
              <a:solidFill>
                <a:schemeClr val="bg1"/>
              </a:solidFill>
              <a:latin typeface="+mj-lt"/>
            </a:endParaRPr>
          </a:p>
        </p:txBody>
      </p:sp>
      <p:sp>
        <p:nvSpPr>
          <p:cNvPr id="49" name="角丸四角形 48">
            <a:extLst>
              <a:ext uri="{FF2B5EF4-FFF2-40B4-BE49-F238E27FC236}">
                <a16:creationId xmlns:a16="http://schemas.microsoft.com/office/drawing/2014/main" id="{4FD45BF2-6F67-8F61-CBDD-07095950C3D1}"/>
              </a:ext>
            </a:extLst>
          </p:cNvPr>
          <p:cNvSpPr/>
          <p:nvPr/>
        </p:nvSpPr>
        <p:spPr>
          <a:xfrm>
            <a:off x="15536669" y="15254099"/>
            <a:ext cx="14527254" cy="15102059"/>
          </a:xfrm>
          <a:prstGeom prst="roundRect">
            <a:avLst>
              <a:gd name="adj" fmla="val 231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77"/>
          </a:p>
        </p:txBody>
      </p:sp>
      <p:sp>
        <p:nvSpPr>
          <p:cNvPr id="50" name="角丸四角形 49">
            <a:extLst>
              <a:ext uri="{FF2B5EF4-FFF2-40B4-BE49-F238E27FC236}">
                <a16:creationId xmlns:a16="http://schemas.microsoft.com/office/drawing/2014/main" id="{BEC64016-B1B7-7373-54DB-8A795DE1A2DE}"/>
              </a:ext>
            </a:extLst>
          </p:cNvPr>
          <p:cNvSpPr/>
          <p:nvPr/>
        </p:nvSpPr>
        <p:spPr>
          <a:xfrm>
            <a:off x="15820356" y="14767589"/>
            <a:ext cx="7848598" cy="1234606"/>
          </a:xfrm>
          <a:prstGeom prst="roundRect">
            <a:avLst>
              <a:gd name="adj" fmla="val 9620"/>
            </a:avLst>
          </a:prstGeom>
          <a:gradFill flip="none" rotWithShape="1">
            <a:gsLst>
              <a:gs pos="0">
                <a:srgbClr val="202B3A">
                  <a:alpha val="82874"/>
                </a:srgbClr>
              </a:gs>
              <a:gs pos="50000">
                <a:schemeClr val="tx2"/>
              </a:gs>
              <a:gs pos="100000">
                <a:srgbClr val="DCE7F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77"/>
          </a:p>
        </p:txBody>
      </p:sp>
      <p:sp>
        <p:nvSpPr>
          <p:cNvPr id="88" name="テキスト ボックス 87">
            <a:extLst>
              <a:ext uri="{FF2B5EF4-FFF2-40B4-BE49-F238E27FC236}">
                <a16:creationId xmlns:a16="http://schemas.microsoft.com/office/drawing/2014/main" id="{6C1454D9-8257-7971-30BF-F811D6B8E805}"/>
              </a:ext>
            </a:extLst>
          </p:cNvPr>
          <p:cNvSpPr txBox="1"/>
          <p:nvPr/>
        </p:nvSpPr>
        <p:spPr>
          <a:xfrm rot="16200000">
            <a:off x="19099187" y="13583306"/>
            <a:ext cx="1015663" cy="3613962"/>
          </a:xfrm>
          <a:prstGeom prst="rect">
            <a:avLst/>
          </a:prstGeom>
          <a:noFill/>
        </p:spPr>
        <p:txBody>
          <a:bodyPr vert="eaVert" wrap="square" rtlCol="0">
            <a:spAutoFit/>
          </a:bodyPr>
          <a:lstStyle/>
          <a:p>
            <a:pPr algn="ctr">
              <a:spcBef>
                <a:spcPts val="600"/>
              </a:spcBef>
            </a:pPr>
            <a:r>
              <a:rPr kumimoji="1" lang="ja-JP" altLang="en-US" sz="5400" b="1">
                <a:solidFill>
                  <a:schemeClr val="bg1"/>
                </a:solidFill>
                <a:latin typeface="+mj-lt"/>
              </a:rPr>
              <a:t>考察</a:t>
            </a:r>
          </a:p>
        </p:txBody>
      </p:sp>
      <p:grpSp>
        <p:nvGrpSpPr>
          <p:cNvPr id="53" name="グループ化 52">
            <a:extLst>
              <a:ext uri="{FF2B5EF4-FFF2-40B4-BE49-F238E27FC236}">
                <a16:creationId xmlns:a16="http://schemas.microsoft.com/office/drawing/2014/main" id="{3B1639E3-107F-F099-50E6-5910CE4F587C}"/>
              </a:ext>
            </a:extLst>
          </p:cNvPr>
          <p:cNvGrpSpPr/>
          <p:nvPr/>
        </p:nvGrpSpPr>
        <p:grpSpPr>
          <a:xfrm>
            <a:off x="15536669" y="30487350"/>
            <a:ext cx="14527254" cy="7728689"/>
            <a:chOff x="517403" y="30487350"/>
            <a:chExt cx="14527254" cy="7728689"/>
          </a:xfrm>
        </p:grpSpPr>
        <p:sp>
          <p:nvSpPr>
            <p:cNvPr id="54" name="角丸四角形 53">
              <a:extLst>
                <a:ext uri="{FF2B5EF4-FFF2-40B4-BE49-F238E27FC236}">
                  <a16:creationId xmlns:a16="http://schemas.microsoft.com/office/drawing/2014/main" id="{97669602-25F1-4212-2002-57CF01C639A8}"/>
                </a:ext>
              </a:extLst>
            </p:cNvPr>
            <p:cNvSpPr/>
            <p:nvPr/>
          </p:nvSpPr>
          <p:spPr>
            <a:xfrm>
              <a:off x="517403" y="30973860"/>
              <a:ext cx="14527254" cy="7242179"/>
            </a:xfrm>
            <a:prstGeom prst="roundRect">
              <a:avLst>
                <a:gd name="adj" fmla="val 231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77"/>
            </a:p>
          </p:txBody>
        </p:sp>
        <p:sp>
          <p:nvSpPr>
            <p:cNvPr id="55" name="角丸四角形 54">
              <a:extLst>
                <a:ext uri="{FF2B5EF4-FFF2-40B4-BE49-F238E27FC236}">
                  <a16:creationId xmlns:a16="http://schemas.microsoft.com/office/drawing/2014/main" id="{52B0A3BF-396A-4A31-FB18-47C2E09DBA23}"/>
                </a:ext>
              </a:extLst>
            </p:cNvPr>
            <p:cNvSpPr/>
            <p:nvPr/>
          </p:nvSpPr>
          <p:spPr>
            <a:xfrm>
              <a:off x="801090" y="30487350"/>
              <a:ext cx="7848598" cy="1234606"/>
            </a:xfrm>
            <a:prstGeom prst="roundRect">
              <a:avLst>
                <a:gd name="adj" fmla="val 9620"/>
              </a:avLst>
            </a:prstGeom>
            <a:gradFill flip="none" rotWithShape="1">
              <a:gsLst>
                <a:gs pos="0">
                  <a:srgbClr val="202B3A">
                    <a:alpha val="82874"/>
                  </a:srgbClr>
                </a:gs>
                <a:gs pos="50000">
                  <a:schemeClr val="tx2"/>
                </a:gs>
                <a:gs pos="100000">
                  <a:srgbClr val="DCE7F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77"/>
            </a:p>
          </p:txBody>
        </p:sp>
      </p:grpSp>
      <p:sp>
        <p:nvSpPr>
          <p:cNvPr id="91" name="テキスト ボックス 90">
            <a:extLst>
              <a:ext uri="{FF2B5EF4-FFF2-40B4-BE49-F238E27FC236}">
                <a16:creationId xmlns:a16="http://schemas.microsoft.com/office/drawing/2014/main" id="{68B8C712-07CC-346F-0D1E-E331B0A583D9}"/>
              </a:ext>
            </a:extLst>
          </p:cNvPr>
          <p:cNvSpPr txBox="1"/>
          <p:nvPr/>
        </p:nvSpPr>
        <p:spPr>
          <a:xfrm rot="16200000">
            <a:off x="19099186" y="29625193"/>
            <a:ext cx="1015663" cy="3039043"/>
          </a:xfrm>
          <a:prstGeom prst="rect">
            <a:avLst/>
          </a:prstGeom>
          <a:noFill/>
        </p:spPr>
        <p:txBody>
          <a:bodyPr vert="eaVert" wrap="square" rtlCol="0">
            <a:spAutoFit/>
          </a:bodyPr>
          <a:lstStyle/>
          <a:p>
            <a:pPr algn="ctr">
              <a:spcBef>
                <a:spcPts val="600"/>
              </a:spcBef>
            </a:pPr>
            <a:r>
              <a:rPr lang="ja-JP" altLang="en-US" sz="5400" b="1">
                <a:solidFill>
                  <a:schemeClr val="bg1"/>
                </a:solidFill>
                <a:latin typeface="+mj-lt"/>
              </a:rPr>
              <a:t>結論</a:t>
            </a:r>
            <a:endParaRPr kumimoji="1" lang="ja-JP" altLang="en-US" sz="5400" b="1">
              <a:solidFill>
                <a:schemeClr val="bg1"/>
              </a:solidFill>
              <a:latin typeface="+mj-lt"/>
            </a:endParaRPr>
          </a:p>
        </p:txBody>
      </p:sp>
    </p:spTree>
    <p:extLst>
      <p:ext uri="{BB962C8B-B14F-4D97-AF65-F5344CB8AC3E}">
        <p14:creationId xmlns:p14="http://schemas.microsoft.com/office/powerpoint/2010/main" val="2071110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630F8-4817-E4F1-87EF-A4C6316EE174}"/>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E4624853-7ADD-1826-E544-B988CFD0B8DA}"/>
              </a:ext>
            </a:extLst>
          </p:cNvPr>
          <p:cNvPicPr>
            <a:picLocks noChangeAspect="1"/>
          </p:cNvPicPr>
          <p:nvPr/>
        </p:nvPicPr>
        <p:blipFill>
          <a:blip r:embed="rId3"/>
          <a:stretch>
            <a:fillRect/>
          </a:stretch>
        </p:blipFill>
        <p:spPr>
          <a:xfrm>
            <a:off x="0" y="1"/>
            <a:ext cx="30275213" cy="42811700"/>
          </a:xfrm>
          <a:prstGeom prst="rect">
            <a:avLst/>
          </a:prstGeom>
        </p:spPr>
      </p:pic>
      <p:sp>
        <p:nvSpPr>
          <p:cNvPr id="92" name="正方形/長方形 91">
            <a:extLst>
              <a:ext uri="{FF2B5EF4-FFF2-40B4-BE49-F238E27FC236}">
                <a16:creationId xmlns:a16="http://schemas.microsoft.com/office/drawing/2014/main" id="{F08E6C4F-B794-9E9F-ADD9-04E8A3F3F80E}"/>
              </a:ext>
            </a:extLst>
          </p:cNvPr>
          <p:cNvSpPr/>
          <p:nvPr/>
        </p:nvSpPr>
        <p:spPr>
          <a:xfrm>
            <a:off x="517402" y="38216039"/>
            <a:ext cx="28956719" cy="4209823"/>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46C0708A-C1A5-0282-6AD7-B27E539B46DD}"/>
              </a:ext>
            </a:extLst>
          </p:cNvPr>
          <p:cNvSpPr txBox="1"/>
          <p:nvPr/>
        </p:nvSpPr>
        <p:spPr>
          <a:xfrm>
            <a:off x="801090" y="38385878"/>
            <a:ext cx="14771522" cy="830997"/>
          </a:xfrm>
          <a:prstGeom prst="rect">
            <a:avLst/>
          </a:prstGeom>
          <a:noFill/>
        </p:spPr>
        <p:txBody>
          <a:bodyPr wrap="square">
            <a:spAutoFit/>
          </a:bodyPr>
          <a:lstStyle/>
          <a:p>
            <a:r>
              <a:rPr lang="ja-JP" altLang="en-US" sz="4800">
                <a:latin typeface="ＭＳ Ｐゴシック" panose="020B0600070205080204" pitchFamily="50" charset="-128"/>
                <a:ea typeface="ＭＳ Ｐゴシック" panose="020B0600070205080204" pitchFamily="50" charset="-128"/>
              </a:rPr>
              <a:t>参考文献</a:t>
            </a:r>
            <a:endParaRPr lang="en-US" altLang="ja-JP" sz="4800" dirty="0">
              <a:latin typeface="ＭＳ Ｐゴシック" panose="020B0600070205080204" pitchFamily="50" charset="-128"/>
              <a:ea typeface="ＭＳ Ｐゴシック" panose="020B0600070205080204" pitchFamily="50" charset="-128"/>
            </a:endParaRPr>
          </a:p>
        </p:txBody>
      </p:sp>
      <p:sp>
        <p:nvSpPr>
          <p:cNvPr id="39" name="コンテンツ プレースホルダー 2">
            <a:extLst>
              <a:ext uri="{FF2B5EF4-FFF2-40B4-BE49-F238E27FC236}">
                <a16:creationId xmlns:a16="http://schemas.microsoft.com/office/drawing/2014/main" id="{EF9CBA2E-DD5B-97FB-6862-2C0EB1AFA953}"/>
              </a:ext>
            </a:extLst>
          </p:cNvPr>
          <p:cNvSpPr txBox="1">
            <a:spLocks noChangeArrowheads="1"/>
          </p:cNvSpPr>
          <p:nvPr/>
        </p:nvSpPr>
        <p:spPr>
          <a:xfrm>
            <a:off x="15809591" y="40236521"/>
            <a:ext cx="24539197" cy="2298446"/>
          </a:xfrm>
          <a:prstGeom prst="rect">
            <a:avLst/>
          </a:prstGeom>
        </p:spPr>
        <p:txBody>
          <a:bodyPr vert="horz" lIns="417610" tIns="208805" rIns="417610" bIns="208805" rtlCol="0">
            <a:normAutofit/>
          </a:bodyPr>
          <a:lstStyle>
            <a:lvl1pPr marL="0" indent="0" algn="ctr" defTabSz="2088051" rtl="0" eaLnBrk="1" latinLnBrk="0" hangingPunct="1">
              <a:spcBef>
                <a:spcPct val="20000"/>
              </a:spcBef>
              <a:buFont typeface="Arial"/>
              <a:buNone/>
              <a:defRPr kumimoji="1" sz="14600" kern="1200">
                <a:solidFill>
                  <a:schemeClr val="tx1">
                    <a:tint val="75000"/>
                  </a:schemeClr>
                </a:solidFill>
                <a:latin typeface="+mn-lt"/>
                <a:ea typeface="+mn-ea"/>
                <a:cs typeface="+mn-cs"/>
              </a:defRPr>
            </a:lvl1pPr>
            <a:lvl2pPr marL="2088051" indent="0" algn="ctr" defTabSz="2088051" rtl="0" eaLnBrk="1" latinLnBrk="0" hangingPunct="1">
              <a:spcBef>
                <a:spcPct val="20000"/>
              </a:spcBef>
              <a:buFont typeface="Arial"/>
              <a:buNone/>
              <a:defRPr kumimoji="1" sz="12800" kern="1200">
                <a:solidFill>
                  <a:schemeClr val="tx1">
                    <a:tint val="75000"/>
                  </a:schemeClr>
                </a:solidFill>
                <a:latin typeface="+mn-lt"/>
                <a:ea typeface="+mn-ea"/>
                <a:cs typeface="+mn-cs"/>
              </a:defRPr>
            </a:lvl2pPr>
            <a:lvl3pPr marL="4176101" indent="0" algn="ctr" defTabSz="2088051" rtl="0" eaLnBrk="1" latinLnBrk="0" hangingPunct="1">
              <a:spcBef>
                <a:spcPct val="20000"/>
              </a:spcBef>
              <a:buFont typeface="Arial"/>
              <a:buNone/>
              <a:defRPr kumimoji="1" sz="11000" kern="1200">
                <a:solidFill>
                  <a:schemeClr val="tx1">
                    <a:tint val="75000"/>
                  </a:schemeClr>
                </a:solidFill>
                <a:latin typeface="+mn-lt"/>
                <a:ea typeface="+mn-ea"/>
                <a:cs typeface="+mn-cs"/>
              </a:defRPr>
            </a:lvl3pPr>
            <a:lvl4pPr marL="6264152" indent="0" algn="ctr" defTabSz="2088051" rtl="0" eaLnBrk="1" latinLnBrk="0" hangingPunct="1">
              <a:spcBef>
                <a:spcPct val="20000"/>
              </a:spcBef>
              <a:buFont typeface="Arial"/>
              <a:buNone/>
              <a:defRPr kumimoji="1" sz="9100" kern="1200">
                <a:solidFill>
                  <a:schemeClr val="tx1">
                    <a:tint val="75000"/>
                  </a:schemeClr>
                </a:solidFill>
                <a:latin typeface="+mn-lt"/>
                <a:ea typeface="+mn-ea"/>
                <a:cs typeface="+mn-cs"/>
              </a:defRPr>
            </a:lvl4pPr>
            <a:lvl5pPr marL="8352203" indent="0" algn="ctr" defTabSz="2088051" rtl="0" eaLnBrk="1" latinLnBrk="0" hangingPunct="1">
              <a:spcBef>
                <a:spcPct val="20000"/>
              </a:spcBef>
              <a:buFont typeface="Arial"/>
              <a:buNone/>
              <a:defRPr kumimoji="1" sz="9100" kern="1200">
                <a:solidFill>
                  <a:schemeClr val="tx1">
                    <a:tint val="75000"/>
                  </a:schemeClr>
                </a:solidFill>
                <a:latin typeface="+mn-lt"/>
                <a:ea typeface="+mn-ea"/>
                <a:cs typeface="+mn-cs"/>
              </a:defRPr>
            </a:lvl5pPr>
            <a:lvl6pPr marL="10440253" indent="0" algn="ctr" defTabSz="2088051" rtl="0" eaLnBrk="1" latinLnBrk="0" hangingPunct="1">
              <a:spcBef>
                <a:spcPct val="20000"/>
              </a:spcBef>
              <a:buFont typeface="Arial"/>
              <a:buNone/>
              <a:defRPr kumimoji="1" sz="9100" kern="1200">
                <a:solidFill>
                  <a:schemeClr val="tx1">
                    <a:tint val="75000"/>
                  </a:schemeClr>
                </a:solidFill>
                <a:latin typeface="+mn-lt"/>
                <a:ea typeface="+mn-ea"/>
                <a:cs typeface="+mn-cs"/>
              </a:defRPr>
            </a:lvl6pPr>
            <a:lvl7pPr marL="12528304" indent="0" algn="ctr" defTabSz="2088051" rtl="0" eaLnBrk="1" latinLnBrk="0" hangingPunct="1">
              <a:spcBef>
                <a:spcPct val="20000"/>
              </a:spcBef>
              <a:buFont typeface="Arial"/>
              <a:buNone/>
              <a:defRPr kumimoji="1" sz="9100" kern="1200">
                <a:solidFill>
                  <a:schemeClr val="tx1">
                    <a:tint val="75000"/>
                  </a:schemeClr>
                </a:solidFill>
                <a:latin typeface="+mn-lt"/>
                <a:ea typeface="+mn-ea"/>
                <a:cs typeface="+mn-cs"/>
              </a:defRPr>
            </a:lvl7pPr>
            <a:lvl8pPr marL="14616355" indent="0" algn="ctr" defTabSz="2088051" rtl="0" eaLnBrk="1" latinLnBrk="0" hangingPunct="1">
              <a:spcBef>
                <a:spcPct val="20000"/>
              </a:spcBef>
              <a:buFont typeface="Arial"/>
              <a:buNone/>
              <a:defRPr kumimoji="1" sz="9100" kern="1200">
                <a:solidFill>
                  <a:schemeClr val="tx1">
                    <a:tint val="75000"/>
                  </a:schemeClr>
                </a:solidFill>
                <a:latin typeface="+mn-lt"/>
                <a:ea typeface="+mn-ea"/>
                <a:cs typeface="+mn-cs"/>
              </a:defRPr>
            </a:lvl8pPr>
            <a:lvl9pPr marL="16704406" indent="0" algn="ctr" defTabSz="2088051" rtl="0" eaLnBrk="1" latinLnBrk="0" hangingPunct="1">
              <a:spcBef>
                <a:spcPct val="20000"/>
              </a:spcBef>
              <a:buFont typeface="Arial"/>
              <a:buNone/>
              <a:defRPr kumimoji="1" sz="9100" kern="1200">
                <a:solidFill>
                  <a:schemeClr val="tx1">
                    <a:tint val="75000"/>
                  </a:schemeClr>
                </a:solidFill>
                <a:latin typeface="+mn-lt"/>
                <a:ea typeface="+mn-ea"/>
                <a:cs typeface="+mn-cs"/>
              </a:defRPr>
            </a:lvl9pPr>
          </a:lstStyle>
          <a:p>
            <a:pPr algn="l"/>
            <a:r>
              <a:rPr lang="ja-JP" altLang="en-US" sz="3600">
                <a:solidFill>
                  <a:schemeClr val="tx1">
                    <a:lumMod val="75000"/>
                    <a:lumOff val="25000"/>
                  </a:schemeClr>
                </a:solidFill>
                <a:latin typeface="ＭＳ ゴシック" panose="020B0609070205080204" pitchFamily="49" charset="-128"/>
                <a:ea typeface="ＭＳ ゴシック" panose="020B0609070205080204" pitchFamily="49" charset="-128"/>
              </a:rPr>
              <a:t>演題発表内容に関連し、</a:t>
            </a:r>
            <a:endParaRPr lang="en-US" altLang="ja-JP" sz="3600" dirty="0">
              <a:solidFill>
                <a:schemeClr val="tx1">
                  <a:lumMod val="75000"/>
                  <a:lumOff val="25000"/>
                </a:schemeClr>
              </a:solidFill>
              <a:latin typeface="ＭＳ ゴシック" panose="020B0609070205080204" pitchFamily="49" charset="-128"/>
              <a:ea typeface="ＭＳ ゴシック" panose="020B0609070205080204" pitchFamily="49" charset="-128"/>
            </a:endParaRPr>
          </a:p>
          <a:p>
            <a:pPr algn="l"/>
            <a:r>
              <a:rPr lang="ja-JP" altLang="en-US" sz="3600">
                <a:solidFill>
                  <a:schemeClr val="tx1">
                    <a:lumMod val="75000"/>
                    <a:lumOff val="25000"/>
                  </a:schemeClr>
                </a:solidFill>
                <a:latin typeface="ＭＳ ゴシック" panose="020B0609070205080204" pitchFamily="49" charset="-128"/>
                <a:ea typeface="ＭＳ ゴシック" panose="020B0609070205080204" pitchFamily="49" charset="-128"/>
              </a:rPr>
              <a:t>主発表者及び発表責任者には、</a:t>
            </a:r>
            <a:endParaRPr lang="en-US" altLang="ja-JP" sz="3600" dirty="0">
              <a:solidFill>
                <a:schemeClr val="tx1">
                  <a:lumMod val="75000"/>
                  <a:lumOff val="25000"/>
                </a:schemeClr>
              </a:solidFill>
              <a:latin typeface="ＭＳ ゴシック" panose="020B0609070205080204" pitchFamily="49" charset="-128"/>
              <a:ea typeface="ＭＳ ゴシック" panose="020B0609070205080204" pitchFamily="49" charset="-128"/>
            </a:endParaRPr>
          </a:p>
          <a:p>
            <a:pPr algn="l"/>
            <a:r>
              <a:rPr lang="ja-JP" altLang="en-US" sz="3600">
                <a:solidFill>
                  <a:schemeClr val="tx1">
                    <a:lumMod val="75000"/>
                    <a:lumOff val="25000"/>
                  </a:schemeClr>
                </a:solidFill>
                <a:latin typeface="ＭＳ ゴシック" panose="020B0609070205080204" pitchFamily="49" charset="-128"/>
                <a:ea typeface="ＭＳ ゴシック" panose="020B0609070205080204" pitchFamily="49" charset="-128"/>
              </a:rPr>
              <a:t>開示すべき</a:t>
            </a:r>
            <a:r>
              <a:rPr lang="en-US" altLang="ja-JP" sz="3600" dirty="0">
                <a:solidFill>
                  <a:schemeClr val="tx1">
                    <a:lumMod val="75000"/>
                    <a:lumOff val="25000"/>
                  </a:schemeClr>
                </a:solidFill>
                <a:latin typeface="ＭＳ ゴシック" panose="020B0609070205080204" pitchFamily="49" charset="-128"/>
                <a:ea typeface="ＭＳ ゴシック" panose="020B0609070205080204" pitchFamily="49" charset="-128"/>
              </a:rPr>
              <a:t>COI </a:t>
            </a:r>
            <a:r>
              <a:rPr lang="ja-JP" altLang="en-US" sz="3600">
                <a:solidFill>
                  <a:schemeClr val="tx1">
                    <a:lumMod val="75000"/>
                    <a:lumOff val="25000"/>
                  </a:schemeClr>
                </a:solidFill>
                <a:latin typeface="ＭＳ ゴシック" panose="020B0609070205080204" pitchFamily="49" charset="-128"/>
                <a:ea typeface="ＭＳ ゴシック" panose="020B0609070205080204" pitchFamily="49" charset="-128"/>
              </a:rPr>
              <a:t>関係にある企業等はありません。</a:t>
            </a:r>
          </a:p>
        </p:txBody>
      </p:sp>
      <p:sp>
        <p:nvSpPr>
          <p:cNvPr id="2" name="タイトル 1">
            <a:extLst>
              <a:ext uri="{FF2B5EF4-FFF2-40B4-BE49-F238E27FC236}">
                <a16:creationId xmlns:a16="http://schemas.microsoft.com/office/drawing/2014/main" id="{952332B8-D694-2C4E-7A9E-2D337E3C493E}"/>
              </a:ext>
            </a:extLst>
          </p:cNvPr>
          <p:cNvSpPr txBox="1">
            <a:spLocks/>
          </p:cNvSpPr>
          <p:nvPr/>
        </p:nvSpPr>
        <p:spPr>
          <a:xfrm>
            <a:off x="16198154" y="38295162"/>
            <a:ext cx="17426421" cy="1941359"/>
          </a:xfrm>
          <a:prstGeom prst="rect">
            <a:avLst/>
          </a:prstGeom>
          <a:noFill/>
        </p:spPr>
        <p:txBody>
          <a:bodyPr vert="horz" lIns="0" tIns="0" rIns="0" bIns="0" rtlCol="0" anchor="b">
            <a:normAutofit lnSpcReduction="10000"/>
          </a:bodyPr>
          <a:lstStyle>
            <a:lvl1pPr algn="ctr" defTabSz="2088051" rtl="0" eaLnBrk="1" latinLnBrk="0" hangingPunct="1">
              <a:spcBef>
                <a:spcPct val="0"/>
              </a:spcBef>
              <a:buNone/>
              <a:defRPr kumimoji="1" sz="20100" kern="1200">
                <a:solidFill>
                  <a:schemeClr val="tx1"/>
                </a:solidFill>
                <a:latin typeface="Meiryo UI" panose="020B0604030504040204" pitchFamily="50" charset="-128"/>
                <a:ea typeface="Meiryo UI" panose="020B0604030504040204" pitchFamily="50" charset="-128"/>
                <a:cs typeface="+mj-cs"/>
              </a:defRPr>
            </a:lvl1pPr>
          </a:lstStyle>
          <a:p>
            <a:pPr algn="l">
              <a:lnSpc>
                <a:spcPct val="170000"/>
              </a:lnSpc>
            </a:pPr>
            <a:r>
              <a:rPr lang="en-US" altLang="ja-JP" sz="2400" dirty="0">
                <a:latin typeface="ＭＳ ゴシック" panose="020B0609070205080204" pitchFamily="49" charset="-128"/>
                <a:ea typeface="ＭＳ ゴシック" panose="020B0609070205080204" pitchFamily="49" charset="-128"/>
              </a:rPr>
              <a:t>【</a:t>
            </a:r>
            <a:r>
              <a:rPr lang="ja-JP" altLang="en-US" sz="2400">
                <a:latin typeface="ＭＳ ゴシック" panose="020B0609070205080204" pitchFamily="49" charset="-128"/>
                <a:ea typeface="ＭＳ ゴシック" panose="020B0609070205080204" pitchFamily="49" charset="-128"/>
              </a:rPr>
              <a:t>学会名</a:t>
            </a:r>
            <a:r>
              <a:rPr lang="en-US" altLang="ja-JP" sz="2400" dirty="0">
                <a:latin typeface="ＭＳ ゴシック" panose="020B0609070205080204" pitchFamily="49" charset="-128"/>
                <a:ea typeface="ＭＳ ゴシック" panose="020B0609070205080204" pitchFamily="49" charset="-128"/>
              </a:rPr>
              <a:t>】</a:t>
            </a:r>
            <a:br>
              <a:rPr lang="ja-JP" altLang="en-US" sz="2400">
                <a:latin typeface="ＭＳ ゴシック" panose="020B0609070205080204" pitchFamily="49" charset="-128"/>
                <a:ea typeface="ＭＳ ゴシック" panose="020B0609070205080204" pitchFamily="49" charset="-128"/>
              </a:rPr>
            </a:br>
            <a:r>
              <a:rPr lang="en-US" altLang="ja-JP" sz="2400" dirty="0">
                <a:latin typeface="ＭＳ ゴシック" panose="020B0609070205080204" pitchFamily="49" charset="-128"/>
                <a:ea typeface="ＭＳ ゴシック" panose="020B0609070205080204" pitchFamily="49" charset="-128"/>
              </a:rPr>
              <a:t>COI </a:t>
            </a:r>
            <a:r>
              <a:rPr lang="ja-JP" altLang="en-US" sz="2400">
                <a:latin typeface="ＭＳ ゴシック" panose="020B0609070205080204" pitchFamily="49" charset="-128"/>
                <a:ea typeface="ＭＳ ゴシック" panose="020B0609070205080204" pitchFamily="49" charset="-128"/>
              </a:rPr>
              <a:t>開示</a:t>
            </a:r>
            <a:br>
              <a:rPr lang="en-US" altLang="ja-JP" sz="2000" dirty="0">
                <a:latin typeface="ＭＳ ゴシック" panose="020B0609070205080204" pitchFamily="49" charset="-128"/>
                <a:ea typeface="ＭＳ ゴシック" panose="020B0609070205080204" pitchFamily="49" charset="-128"/>
              </a:rPr>
            </a:br>
            <a:r>
              <a:rPr lang="ja-JP" altLang="en-US" sz="1800">
                <a:latin typeface="ＭＳ ゴシック" panose="020B0609070205080204" pitchFamily="49" charset="-128"/>
                <a:ea typeface="ＭＳ ゴシック" panose="020B0609070205080204" pitchFamily="49" charset="-128"/>
              </a:rPr>
              <a:t>演題名：</a:t>
            </a:r>
            <a:br>
              <a:rPr lang="en-US" altLang="ja-JP" sz="1800" dirty="0">
                <a:latin typeface="ＭＳ ゴシック" panose="020B0609070205080204" pitchFamily="49" charset="-128"/>
                <a:ea typeface="ＭＳ ゴシック" panose="020B0609070205080204" pitchFamily="49" charset="-128"/>
              </a:rPr>
            </a:br>
            <a:r>
              <a:rPr lang="ja-JP" altLang="en-US" sz="1600">
                <a:latin typeface="ＭＳ ゴシック" panose="020B0609070205080204" pitchFamily="49" charset="-128"/>
                <a:ea typeface="ＭＳ ゴシック" panose="020B0609070205080204" pitchFamily="49" charset="-128"/>
              </a:rPr>
              <a:t>発表者名：</a:t>
            </a:r>
            <a:endParaRPr lang="ja-JP" altLang="en-US" sz="1800">
              <a:solidFill>
                <a:schemeClr val="bg1"/>
              </a:solidFill>
              <a:latin typeface="ＭＳ ゴシック" panose="020B0609070205080204" pitchFamily="49" charset="-128"/>
              <a:ea typeface="ＭＳ ゴシック" panose="020B0609070205080204" pitchFamily="49" charset="-128"/>
            </a:endParaRPr>
          </a:p>
        </p:txBody>
      </p:sp>
      <p:sp>
        <p:nvSpPr>
          <p:cNvPr id="51" name="テキスト ボックス 50">
            <a:extLst>
              <a:ext uri="{FF2B5EF4-FFF2-40B4-BE49-F238E27FC236}">
                <a16:creationId xmlns:a16="http://schemas.microsoft.com/office/drawing/2014/main" id="{95A71556-BB77-7343-D95F-DAB91B49DD84}"/>
              </a:ext>
            </a:extLst>
          </p:cNvPr>
          <p:cNvSpPr txBox="1"/>
          <p:nvPr/>
        </p:nvSpPr>
        <p:spPr>
          <a:xfrm>
            <a:off x="16198154" y="1515166"/>
            <a:ext cx="7076661" cy="1323439"/>
          </a:xfrm>
          <a:prstGeom prst="rect">
            <a:avLst/>
          </a:prstGeom>
          <a:noFill/>
        </p:spPr>
        <p:txBody>
          <a:bodyPr wrap="square" rtlCol="0">
            <a:spAutoFit/>
          </a:bodyPr>
          <a:lstStyle/>
          <a:p>
            <a:r>
              <a:rPr kumimoji="1" lang="ja-JP" altLang="en-US" sz="8000" b="1"/>
              <a:t>タイトル</a:t>
            </a:r>
          </a:p>
        </p:txBody>
      </p:sp>
      <p:sp>
        <p:nvSpPr>
          <p:cNvPr id="52" name="テキスト ボックス 51">
            <a:extLst>
              <a:ext uri="{FF2B5EF4-FFF2-40B4-BE49-F238E27FC236}">
                <a16:creationId xmlns:a16="http://schemas.microsoft.com/office/drawing/2014/main" id="{FCEC1BB7-0ACF-5EC2-3563-642AE0A7BAF6}"/>
              </a:ext>
            </a:extLst>
          </p:cNvPr>
          <p:cNvSpPr txBox="1"/>
          <p:nvPr/>
        </p:nvSpPr>
        <p:spPr>
          <a:xfrm>
            <a:off x="11575397" y="4426363"/>
            <a:ext cx="16063244" cy="1323439"/>
          </a:xfrm>
          <a:prstGeom prst="rect">
            <a:avLst/>
          </a:prstGeom>
          <a:noFill/>
        </p:spPr>
        <p:txBody>
          <a:bodyPr wrap="square" rtlCol="0">
            <a:spAutoFit/>
          </a:bodyPr>
          <a:lstStyle/>
          <a:p>
            <a:r>
              <a:rPr kumimoji="1" lang="ja-JP" altLang="en-US" sz="8000" b="1"/>
              <a:t>著者（病院名、科目、氏名）</a:t>
            </a:r>
          </a:p>
        </p:txBody>
      </p:sp>
      <p:sp>
        <p:nvSpPr>
          <p:cNvPr id="3" name="正方形/長方形 2">
            <a:extLst>
              <a:ext uri="{FF2B5EF4-FFF2-40B4-BE49-F238E27FC236}">
                <a16:creationId xmlns:a16="http://schemas.microsoft.com/office/drawing/2014/main" id="{574CA60B-03B5-87E2-F593-C5EB144BD644}"/>
              </a:ext>
            </a:extLst>
          </p:cNvPr>
          <p:cNvSpPr/>
          <p:nvPr/>
        </p:nvSpPr>
        <p:spPr>
          <a:xfrm>
            <a:off x="367210" y="376591"/>
            <a:ext cx="6264341" cy="626434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7" name="テキスト ボックス 6">
            <a:extLst>
              <a:ext uri="{FF2B5EF4-FFF2-40B4-BE49-F238E27FC236}">
                <a16:creationId xmlns:a16="http://schemas.microsoft.com/office/drawing/2014/main" id="{C34CED65-53A1-5F5C-AA4B-F737FF70C73E}"/>
              </a:ext>
            </a:extLst>
          </p:cNvPr>
          <p:cNvSpPr txBox="1"/>
          <p:nvPr/>
        </p:nvSpPr>
        <p:spPr>
          <a:xfrm>
            <a:off x="1868164" y="3038026"/>
            <a:ext cx="3262432" cy="1015663"/>
          </a:xfrm>
          <a:prstGeom prst="rect">
            <a:avLst/>
          </a:prstGeom>
          <a:noFill/>
        </p:spPr>
        <p:txBody>
          <a:bodyPr wrap="none" rtlCol="0">
            <a:spAutoFit/>
          </a:bodyPr>
          <a:lstStyle/>
          <a:p>
            <a:r>
              <a:rPr kumimoji="1" lang="ja-JP" altLang="en-US" sz="6000" b="1"/>
              <a:t>演題番号</a:t>
            </a:r>
          </a:p>
        </p:txBody>
      </p:sp>
      <p:sp>
        <p:nvSpPr>
          <p:cNvPr id="10" name="角丸四角形 9">
            <a:extLst>
              <a:ext uri="{FF2B5EF4-FFF2-40B4-BE49-F238E27FC236}">
                <a16:creationId xmlns:a16="http://schemas.microsoft.com/office/drawing/2014/main" id="{76EB30F4-21E4-E915-52BF-63E0C6EDBDE8}"/>
              </a:ext>
            </a:extLst>
          </p:cNvPr>
          <p:cNvSpPr/>
          <p:nvPr/>
        </p:nvSpPr>
        <p:spPr>
          <a:xfrm>
            <a:off x="517403" y="7394218"/>
            <a:ext cx="28956720" cy="4497265"/>
          </a:xfrm>
          <a:prstGeom prst="roundRect">
            <a:avLst>
              <a:gd name="adj" fmla="val 231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77"/>
          </a:p>
        </p:txBody>
      </p:sp>
      <p:grpSp>
        <p:nvGrpSpPr>
          <p:cNvPr id="9" name="グループ化 8">
            <a:extLst>
              <a:ext uri="{FF2B5EF4-FFF2-40B4-BE49-F238E27FC236}">
                <a16:creationId xmlns:a16="http://schemas.microsoft.com/office/drawing/2014/main" id="{AEF12467-EC18-E19C-2AAF-D2788B9BBAA0}"/>
              </a:ext>
            </a:extLst>
          </p:cNvPr>
          <p:cNvGrpSpPr/>
          <p:nvPr/>
        </p:nvGrpSpPr>
        <p:grpSpPr>
          <a:xfrm>
            <a:off x="801090" y="6907708"/>
            <a:ext cx="7848598" cy="1234606"/>
            <a:chOff x="801090" y="6907708"/>
            <a:chExt cx="7848598" cy="1234606"/>
          </a:xfrm>
        </p:grpSpPr>
        <p:sp>
          <p:nvSpPr>
            <p:cNvPr id="12" name="角丸四角形 11">
              <a:extLst>
                <a:ext uri="{FF2B5EF4-FFF2-40B4-BE49-F238E27FC236}">
                  <a16:creationId xmlns:a16="http://schemas.microsoft.com/office/drawing/2014/main" id="{D686023E-0C59-894F-6F74-96D0D515EE5F}"/>
                </a:ext>
              </a:extLst>
            </p:cNvPr>
            <p:cNvSpPr/>
            <p:nvPr/>
          </p:nvSpPr>
          <p:spPr>
            <a:xfrm>
              <a:off x="801090" y="6907708"/>
              <a:ext cx="7848598" cy="1234606"/>
            </a:xfrm>
            <a:prstGeom prst="roundRect">
              <a:avLst>
                <a:gd name="adj" fmla="val 9620"/>
              </a:avLst>
            </a:prstGeom>
            <a:gradFill flip="none" rotWithShape="1">
              <a:gsLst>
                <a:gs pos="0">
                  <a:srgbClr val="202B3A">
                    <a:alpha val="82874"/>
                  </a:srgbClr>
                </a:gs>
                <a:gs pos="50000">
                  <a:schemeClr val="tx2"/>
                </a:gs>
                <a:gs pos="100000">
                  <a:srgbClr val="DCE7F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77" b="1"/>
            </a:p>
          </p:txBody>
        </p:sp>
        <p:sp>
          <p:nvSpPr>
            <p:cNvPr id="37" name="テキスト ボックス 36">
              <a:extLst>
                <a:ext uri="{FF2B5EF4-FFF2-40B4-BE49-F238E27FC236}">
                  <a16:creationId xmlns:a16="http://schemas.microsoft.com/office/drawing/2014/main" id="{60FFD436-85DF-2958-3C26-7330C4D6A9A8}"/>
                </a:ext>
              </a:extLst>
            </p:cNvPr>
            <p:cNvSpPr txBox="1"/>
            <p:nvPr/>
          </p:nvSpPr>
          <p:spPr>
            <a:xfrm rot="16200000">
              <a:off x="4217556" y="4216083"/>
              <a:ext cx="1015663" cy="6617855"/>
            </a:xfrm>
            <a:prstGeom prst="rect">
              <a:avLst/>
            </a:prstGeom>
            <a:noFill/>
          </p:spPr>
          <p:txBody>
            <a:bodyPr vert="eaVert" wrap="square" rtlCol="0">
              <a:spAutoFit/>
            </a:bodyPr>
            <a:lstStyle/>
            <a:p>
              <a:pPr algn="ctr">
                <a:spcBef>
                  <a:spcPts val="600"/>
                </a:spcBef>
              </a:pPr>
              <a:r>
                <a:rPr kumimoji="1" lang="ja-JP" altLang="en-US" sz="5400" b="1">
                  <a:solidFill>
                    <a:schemeClr val="bg1"/>
                  </a:solidFill>
                  <a:latin typeface="+mj-lt"/>
                </a:rPr>
                <a:t>研究の背景・目的</a:t>
              </a:r>
            </a:p>
          </p:txBody>
        </p:sp>
      </p:grpSp>
      <p:sp>
        <p:nvSpPr>
          <p:cNvPr id="20" name="角丸四角形 19">
            <a:extLst>
              <a:ext uri="{FF2B5EF4-FFF2-40B4-BE49-F238E27FC236}">
                <a16:creationId xmlns:a16="http://schemas.microsoft.com/office/drawing/2014/main" id="{61020407-4BEF-244B-1DAC-DF88F8B55266}"/>
              </a:ext>
            </a:extLst>
          </p:cNvPr>
          <p:cNvSpPr/>
          <p:nvPr/>
        </p:nvSpPr>
        <p:spPr>
          <a:xfrm>
            <a:off x="517403" y="12816189"/>
            <a:ext cx="28956720" cy="4982786"/>
          </a:xfrm>
          <a:prstGeom prst="roundRect">
            <a:avLst>
              <a:gd name="adj" fmla="val 231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77"/>
          </a:p>
        </p:txBody>
      </p:sp>
      <p:grpSp>
        <p:nvGrpSpPr>
          <p:cNvPr id="8" name="グループ化 7">
            <a:extLst>
              <a:ext uri="{FF2B5EF4-FFF2-40B4-BE49-F238E27FC236}">
                <a16:creationId xmlns:a16="http://schemas.microsoft.com/office/drawing/2014/main" id="{7B665D3E-A11A-CDF6-1673-3C237A496780}"/>
              </a:ext>
            </a:extLst>
          </p:cNvPr>
          <p:cNvGrpSpPr/>
          <p:nvPr/>
        </p:nvGrpSpPr>
        <p:grpSpPr>
          <a:xfrm>
            <a:off x="801090" y="12329678"/>
            <a:ext cx="7848598" cy="1234606"/>
            <a:chOff x="801090" y="12329678"/>
            <a:chExt cx="7848598" cy="1234606"/>
          </a:xfrm>
        </p:grpSpPr>
        <p:sp>
          <p:nvSpPr>
            <p:cNvPr id="21" name="角丸四角形 20">
              <a:extLst>
                <a:ext uri="{FF2B5EF4-FFF2-40B4-BE49-F238E27FC236}">
                  <a16:creationId xmlns:a16="http://schemas.microsoft.com/office/drawing/2014/main" id="{D449829D-1F26-47FE-3EC1-02CCB15333C8}"/>
                </a:ext>
              </a:extLst>
            </p:cNvPr>
            <p:cNvSpPr/>
            <p:nvPr/>
          </p:nvSpPr>
          <p:spPr>
            <a:xfrm>
              <a:off x="801090" y="12329678"/>
              <a:ext cx="7848598" cy="1234606"/>
            </a:xfrm>
            <a:prstGeom prst="roundRect">
              <a:avLst>
                <a:gd name="adj" fmla="val 9620"/>
              </a:avLst>
            </a:prstGeom>
            <a:gradFill flip="none" rotWithShape="1">
              <a:gsLst>
                <a:gs pos="0">
                  <a:srgbClr val="202B3A">
                    <a:alpha val="82874"/>
                  </a:srgbClr>
                </a:gs>
                <a:gs pos="50000">
                  <a:schemeClr val="tx2"/>
                </a:gs>
                <a:gs pos="100000">
                  <a:srgbClr val="DCE7F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77" b="1"/>
            </a:p>
          </p:txBody>
        </p:sp>
        <p:sp>
          <p:nvSpPr>
            <p:cNvPr id="29" name="テキスト ボックス 28">
              <a:extLst>
                <a:ext uri="{FF2B5EF4-FFF2-40B4-BE49-F238E27FC236}">
                  <a16:creationId xmlns:a16="http://schemas.microsoft.com/office/drawing/2014/main" id="{3023A463-030E-BB22-CC55-2B932C2413DD}"/>
                </a:ext>
              </a:extLst>
            </p:cNvPr>
            <p:cNvSpPr txBox="1"/>
            <p:nvPr/>
          </p:nvSpPr>
          <p:spPr>
            <a:xfrm rot="16200000">
              <a:off x="4217557" y="9790920"/>
              <a:ext cx="1015663" cy="6367073"/>
            </a:xfrm>
            <a:prstGeom prst="rect">
              <a:avLst/>
            </a:prstGeom>
            <a:noFill/>
          </p:spPr>
          <p:txBody>
            <a:bodyPr vert="eaVert" wrap="square" rtlCol="0">
              <a:spAutoFit/>
            </a:bodyPr>
            <a:lstStyle/>
            <a:p>
              <a:pPr algn="ctr">
                <a:spcBef>
                  <a:spcPts val="600"/>
                </a:spcBef>
              </a:pPr>
              <a:r>
                <a:rPr kumimoji="1" lang="ja-JP" altLang="en-US" sz="5400" b="1">
                  <a:solidFill>
                    <a:schemeClr val="bg1"/>
                  </a:solidFill>
                  <a:latin typeface="+mj-lt"/>
                </a:rPr>
                <a:t>事例・研究方法</a:t>
              </a:r>
            </a:p>
          </p:txBody>
        </p:sp>
      </p:grpSp>
      <p:sp>
        <p:nvSpPr>
          <p:cNvPr id="46" name="角丸四角形 45">
            <a:extLst>
              <a:ext uri="{FF2B5EF4-FFF2-40B4-BE49-F238E27FC236}">
                <a16:creationId xmlns:a16="http://schemas.microsoft.com/office/drawing/2014/main" id="{01A7E178-125D-680B-92BF-2C578E36ABC9}"/>
              </a:ext>
            </a:extLst>
          </p:cNvPr>
          <p:cNvSpPr/>
          <p:nvPr/>
        </p:nvSpPr>
        <p:spPr>
          <a:xfrm>
            <a:off x="558026" y="18703197"/>
            <a:ext cx="28875474" cy="5517279"/>
          </a:xfrm>
          <a:prstGeom prst="roundRect">
            <a:avLst>
              <a:gd name="adj" fmla="val 231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77"/>
          </a:p>
        </p:txBody>
      </p:sp>
      <p:grpSp>
        <p:nvGrpSpPr>
          <p:cNvPr id="11" name="グループ化 10">
            <a:extLst>
              <a:ext uri="{FF2B5EF4-FFF2-40B4-BE49-F238E27FC236}">
                <a16:creationId xmlns:a16="http://schemas.microsoft.com/office/drawing/2014/main" id="{2E55EDDE-D824-E27D-6C50-409560FEDC0B}"/>
              </a:ext>
            </a:extLst>
          </p:cNvPr>
          <p:cNvGrpSpPr/>
          <p:nvPr/>
        </p:nvGrpSpPr>
        <p:grpSpPr>
          <a:xfrm>
            <a:off x="841713" y="18216687"/>
            <a:ext cx="7848598" cy="1234606"/>
            <a:chOff x="841713" y="20085143"/>
            <a:chExt cx="7848598" cy="1234606"/>
          </a:xfrm>
        </p:grpSpPr>
        <p:sp>
          <p:nvSpPr>
            <p:cNvPr id="47" name="角丸四角形 46">
              <a:extLst>
                <a:ext uri="{FF2B5EF4-FFF2-40B4-BE49-F238E27FC236}">
                  <a16:creationId xmlns:a16="http://schemas.microsoft.com/office/drawing/2014/main" id="{AC282C2F-7AA8-90A7-215E-9DFA301CAE31}"/>
                </a:ext>
              </a:extLst>
            </p:cNvPr>
            <p:cNvSpPr/>
            <p:nvPr/>
          </p:nvSpPr>
          <p:spPr>
            <a:xfrm>
              <a:off x="841713" y="20085143"/>
              <a:ext cx="7848598" cy="1234606"/>
            </a:xfrm>
            <a:prstGeom prst="roundRect">
              <a:avLst>
                <a:gd name="adj" fmla="val 9620"/>
              </a:avLst>
            </a:prstGeom>
            <a:gradFill flip="none" rotWithShape="1">
              <a:gsLst>
                <a:gs pos="0">
                  <a:srgbClr val="202B3A">
                    <a:alpha val="82874"/>
                  </a:srgbClr>
                </a:gs>
                <a:gs pos="50000">
                  <a:schemeClr val="tx2"/>
                </a:gs>
                <a:gs pos="100000">
                  <a:srgbClr val="DCE7F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77" b="1"/>
            </a:p>
          </p:txBody>
        </p:sp>
        <p:sp>
          <p:nvSpPr>
            <p:cNvPr id="78" name="テキスト ボックス 77">
              <a:extLst>
                <a:ext uri="{FF2B5EF4-FFF2-40B4-BE49-F238E27FC236}">
                  <a16:creationId xmlns:a16="http://schemas.microsoft.com/office/drawing/2014/main" id="{16CD0C86-4537-4876-F70A-B0F088B670A5}"/>
                </a:ext>
              </a:extLst>
            </p:cNvPr>
            <p:cNvSpPr txBox="1"/>
            <p:nvPr/>
          </p:nvSpPr>
          <p:spPr>
            <a:xfrm rot="16200000">
              <a:off x="4120544" y="18854380"/>
              <a:ext cx="1015663" cy="3776255"/>
            </a:xfrm>
            <a:prstGeom prst="rect">
              <a:avLst/>
            </a:prstGeom>
            <a:noFill/>
          </p:spPr>
          <p:txBody>
            <a:bodyPr vert="eaVert" wrap="square" rtlCol="0">
              <a:spAutoFit/>
            </a:bodyPr>
            <a:lstStyle/>
            <a:p>
              <a:pPr algn="ctr">
                <a:spcBef>
                  <a:spcPts val="600"/>
                </a:spcBef>
              </a:pPr>
              <a:r>
                <a:rPr lang="ja-JP" altLang="en-US" sz="5400" b="1">
                  <a:solidFill>
                    <a:schemeClr val="bg1"/>
                  </a:solidFill>
                  <a:latin typeface="+mj-lt"/>
                </a:rPr>
                <a:t>研究結果</a:t>
              </a:r>
              <a:endParaRPr kumimoji="1" lang="ja-JP" altLang="en-US" sz="5400" b="1">
                <a:solidFill>
                  <a:schemeClr val="bg1"/>
                </a:solidFill>
                <a:latin typeface="+mj-lt"/>
              </a:endParaRPr>
            </a:p>
          </p:txBody>
        </p:sp>
      </p:grpSp>
      <p:sp>
        <p:nvSpPr>
          <p:cNvPr id="49" name="角丸四角形 48">
            <a:extLst>
              <a:ext uri="{FF2B5EF4-FFF2-40B4-BE49-F238E27FC236}">
                <a16:creationId xmlns:a16="http://schemas.microsoft.com/office/drawing/2014/main" id="{13F9474A-258D-3893-1A9F-4BD75DCAA9DE}"/>
              </a:ext>
            </a:extLst>
          </p:cNvPr>
          <p:cNvSpPr/>
          <p:nvPr/>
        </p:nvSpPr>
        <p:spPr>
          <a:xfrm>
            <a:off x="558025" y="24968794"/>
            <a:ext cx="28875473" cy="7193199"/>
          </a:xfrm>
          <a:prstGeom prst="roundRect">
            <a:avLst>
              <a:gd name="adj" fmla="val 231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77"/>
          </a:p>
        </p:txBody>
      </p:sp>
      <p:grpSp>
        <p:nvGrpSpPr>
          <p:cNvPr id="13" name="グループ化 12">
            <a:extLst>
              <a:ext uri="{FF2B5EF4-FFF2-40B4-BE49-F238E27FC236}">
                <a16:creationId xmlns:a16="http://schemas.microsoft.com/office/drawing/2014/main" id="{8B9A92CE-E9E8-0DC2-3E0B-08967B4C794F}"/>
              </a:ext>
            </a:extLst>
          </p:cNvPr>
          <p:cNvGrpSpPr/>
          <p:nvPr/>
        </p:nvGrpSpPr>
        <p:grpSpPr>
          <a:xfrm>
            <a:off x="841713" y="24482284"/>
            <a:ext cx="7848598" cy="1234606"/>
            <a:chOff x="1637111" y="25302738"/>
            <a:chExt cx="7848598" cy="1234606"/>
          </a:xfrm>
        </p:grpSpPr>
        <p:sp>
          <p:nvSpPr>
            <p:cNvPr id="50" name="角丸四角形 49">
              <a:extLst>
                <a:ext uri="{FF2B5EF4-FFF2-40B4-BE49-F238E27FC236}">
                  <a16:creationId xmlns:a16="http://schemas.microsoft.com/office/drawing/2014/main" id="{5D2AF2F9-A327-57A0-2FF0-D5CCEE42E6B9}"/>
                </a:ext>
              </a:extLst>
            </p:cNvPr>
            <p:cNvSpPr/>
            <p:nvPr/>
          </p:nvSpPr>
          <p:spPr>
            <a:xfrm>
              <a:off x="1637111" y="25302738"/>
              <a:ext cx="7848598" cy="1234606"/>
            </a:xfrm>
            <a:prstGeom prst="roundRect">
              <a:avLst>
                <a:gd name="adj" fmla="val 9620"/>
              </a:avLst>
            </a:prstGeom>
            <a:gradFill flip="none" rotWithShape="1">
              <a:gsLst>
                <a:gs pos="0">
                  <a:srgbClr val="202B3A">
                    <a:alpha val="82874"/>
                  </a:srgbClr>
                </a:gs>
                <a:gs pos="50000">
                  <a:schemeClr val="tx2"/>
                </a:gs>
                <a:gs pos="100000">
                  <a:srgbClr val="DCE7F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77" b="1"/>
            </a:p>
          </p:txBody>
        </p:sp>
        <p:sp>
          <p:nvSpPr>
            <p:cNvPr id="88" name="テキスト ボックス 87">
              <a:extLst>
                <a:ext uri="{FF2B5EF4-FFF2-40B4-BE49-F238E27FC236}">
                  <a16:creationId xmlns:a16="http://schemas.microsoft.com/office/drawing/2014/main" id="{3B9EDF8F-0159-38EC-3A20-811FEA2BCF52}"/>
                </a:ext>
              </a:extLst>
            </p:cNvPr>
            <p:cNvSpPr txBox="1"/>
            <p:nvPr/>
          </p:nvSpPr>
          <p:spPr>
            <a:xfrm rot="16200000">
              <a:off x="4915942" y="24118455"/>
              <a:ext cx="1015663" cy="3613962"/>
            </a:xfrm>
            <a:prstGeom prst="rect">
              <a:avLst/>
            </a:prstGeom>
            <a:noFill/>
          </p:spPr>
          <p:txBody>
            <a:bodyPr vert="eaVert" wrap="square" rtlCol="0">
              <a:spAutoFit/>
            </a:bodyPr>
            <a:lstStyle/>
            <a:p>
              <a:pPr algn="ctr">
                <a:spcBef>
                  <a:spcPts val="600"/>
                </a:spcBef>
              </a:pPr>
              <a:r>
                <a:rPr kumimoji="1" lang="ja-JP" altLang="en-US" sz="5400" b="1">
                  <a:solidFill>
                    <a:schemeClr val="bg1"/>
                  </a:solidFill>
                  <a:latin typeface="+mj-lt"/>
                </a:rPr>
                <a:t>考察</a:t>
              </a:r>
            </a:p>
          </p:txBody>
        </p:sp>
      </p:grpSp>
      <p:sp>
        <p:nvSpPr>
          <p:cNvPr id="54" name="角丸四角形 53">
            <a:extLst>
              <a:ext uri="{FF2B5EF4-FFF2-40B4-BE49-F238E27FC236}">
                <a16:creationId xmlns:a16="http://schemas.microsoft.com/office/drawing/2014/main" id="{1964432B-9361-CFCD-D9E7-B5A977E7986D}"/>
              </a:ext>
            </a:extLst>
          </p:cNvPr>
          <p:cNvSpPr/>
          <p:nvPr/>
        </p:nvSpPr>
        <p:spPr>
          <a:xfrm>
            <a:off x="517402" y="32931322"/>
            <a:ext cx="28956719" cy="5001900"/>
          </a:xfrm>
          <a:prstGeom prst="roundRect">
            <a:avLst>
              <a:gd name="adj" fmla="val 231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77"/>
          </a:p>
        </p:txBody>
      </p:sp>
      <p:grpSp>
        <p:nvGrpSpPr>
          <p:cNvPr id="14" name="グループ化 13">
            <a:extLst>
              <a:ext uri="{FF2B5EF4-FFF2-40B4-BE49-F238E27FC236}">
                <a16:creationId xmlns:a16="http://schemas.microsoft.com/office/drawing/2014/main" id="{75F8A9B6-6179-97AD-53AE-09D16900C23F}"/>
              </a:ext>
            </a:extLst>
          </p:cNvPr>
          <p:cNvGrpSpPr/>
          <p:nvPr/>
        </p:nvGrpSpPr>
        <p:grpSpPr>
          <a:xfrm>
            <a:off x="801090" y="32444811"/>
            <a:ext cx="7848598" cy="1234606"/>
            <a:chOff x="15820356" y="30487350"/>
            <a:chExt cx="7848598" cy="1234606"/>
          </a:xfrm>
        </p:grpSpPr>
        <p:sp>
          <p:nvSpPr>
            <p:cNvPr id="55" name="角丸四角形 54">
              <a:extLst>
                <a:ext uri="{FF2B5EF4-FFF2-40B4-BE49-F238E27FC236}">
                  <a16:creationId xmlns:a16="http://schemas.microsoft.com/office/drawing/2014/main" id="{B67F7C53-29C0-DE0F-0EDD-464037E0EA8A}"/>
                </a:ext>
              </a:extLst>
            </p:cNvPr>
            <p:cNvSpPr/>
            <p:nvPr/>
          </p:nvSpPr>
          <p:spPr>
            <a:xfrm>
              <a:off x="15820356" y="30487350"/>
              <a:ext cx="7848598" cy="1234606"/>
            </a:xfrm>
            <a:prstGeom prst="roundRect">
              <a:avLst>
                <a:gd name="adj" fmla="val 9620"/>
              </a:avLst>
            </a:prstGeom>
            <a:gradFill flip="none" rotWithShape="1">
              <a:gsLst>
                <a:gs pos="0">
                  <a:srgbClr val="202B3A">
                    <a:alpha val="82874"/>
                  </a:srgbClr>
                </a:gs>
                <a:gs pos="50000">
                  <a:schemeClr val="tx2"/>
                </a:gs>
                <a:gs pos="100000">
                  <a:srgbClr val="DCE7F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77" b="1"/>
            </a:p>
          </p:txBody>
        </p:sp>
        <p:sp>
          <p:nvSpPr>
            <p:cNvPr id="91" name="テキスト ボックス 90">
              <a:extLst>
                <a:ext uri="{FF2B5EF4-FFF2-40B4-BE49-F238E27FC236}">
                  <a16:creationId xmlns:a16="http://schemas.microsoft.com/office/drawing/2014/main" id="{8D9CDB45-9B7B-2809-608C-600AE6B7D0E6}"/>
                </a:ext>
              </a:extLst>
            </p:cNvPr>
            <p:cNvSpPr txBox="1"/>
            <p:nvPr/>
          </p:nvSpPr>
          <p:spPr>
            <a:xfrm rot="16200000">
              <a:off x="19099186" y="29625193"/>
              <a:ext cx="1015663" cy="3039043"/>
            </a:xfrm>
            <a:prstGeom prst="rect">
              <a:avLst/>
            </a:prstGeom>
            <a:noFill/>
          </p:spPr>
          <p:txBody>
            <a:bodyPr vert="eaVert" wrap="square" rtlCol="0">
              <a:spAutoFit/>
            </a:bodyPr>
            <a:lstStyle/>
            <a:p>
              <a:pPr algn="ctr">
                <a:spcBef>
                  <a:spcPts val="600"/>
                </a:spcBef>
              </a:pPr>
              <a:r>
                <a:rPr lang="ja-JP" altLang="en-US" sz="5400" b="1">
                  <a:solidFill>
                    <a:schemeClr val="bg1"/>
                  </a:solidFill>
                  <a:latin typeface="+mj-lt"/>
                </a:rPr>
                <a:t>結論</a:t>
              </a:r>
              <a:endParaRPr kumimoji="1" lang="ja-JP" altLang="en-US" sz="5400" b="1">
                <a:solidFill>
                  <a:schemeClr val="bg1"/>
                </a:solidFill>
                <a:latin typeface="+mj-lt"/>
              </a:endParaRPr>
            </a:p>
          </p:txBody>
        </p:sp>
      </p:grpSp>
    </p:spTree>
    <p:extLst>
      <p:ext uri="{BB962C8B-B14F-4D97-AF65-F5344CB8AC3E}">
        <p14:creationId xmlns:p14="http://schemas.microsoft.com/office/powerpoint/2010/main" val="4136708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8FCE5-1756-6567-6B0A-8EE2AEBE9EC4}"/>
            </a:ext>
          </a:extLst>
        </p:cNvPr>
        <p:cNvGrpSpPr/>
        <p:nvPr/>
      </p:nvGrpSpPr>
      <p:grpSpPr>
        <a:xfrm>
          <a:off x="0" y="0"/>
          <a:ext cx="0" cy="0"/>
          <a:chOff x="0" y="0"/>
          <a:chExt cx="0" cy="0"/>
        </a:xfrm>
      </p:grpSpPr>
      <p:sp>
        <p:nvSpPr>
          <p:cNvPr id="44" name="正方形/長方形 43">
            <a:extLst>
              <a:ext uri="{FF2B5EF4-FFF2-40B4-BE49-F238E27FC236}">
                <a16:creationId xmlns:a16="http://schemas.microsoft.com/office/drawing/2014/main" id="{761F10FC-072D-6145-8CC0-39580DAEFEEE}"/>
              </a:ext>
            </a:extLst>
          </p:cNvPr>
          <p:cNvSpPr/>
          <p:nvPr/>
        </p:nvSpPr>
        <p:spPr>
          <a:xfrm>
            <a:off x="15137605" y="30344648"/>
            <a:ext cx="14620205" cy="7848598"/>
          </a:xfrm>
          <a:prstGeom prst="rect">
            <a:avLst/>
          </a:prstGeom>
          <a:gradFill>
            <a:gsLst>
              <a:gs pos="0">
                <a:schemeClr val="bg1"/>
              </a:gs>
              <a:gs pos="100000">
                <a:srgbClr val="DCE7F2"/>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kumimoji="1" lang="ja-JP" altLang="en-US" sz="3600"/>
          </a:p>
        </p:txBody>
      </p:sp>
      <p:sp>
        <p:nvSpPr>
          <p:cNvPr id="43" name="正方形/長方形 42">
            <a:extLst>
              <a:ext uri="{FF2B5EF4-FFF2-40B4-BE49-F238E27FC236}">
                <a16:creationId xmlns:a16="http://schemas.microsoft.com/office/drawing/2014/main" id="{05751C24-1048-DEAE-0196-1CC45D7CBD1B}"/>
              </a:ext>
            </a:extLst>
          </p:cNvPr>
          <p:cNvSpPr/>
          <p:nvPr/>
        </p:nvSpPr>
        <p:spPr>
          <a:xfrm>
            <a:off x="15283640" y="6907710"/>
            <a:ext cx="14474171" cy="7848598"/>
          </a:xfrm>
          <a:prstGeom prst="rect">
            <a:avLst/>
          </a:prstGeom>
          <a:gradFill>
            <a:gsLst>
              <a:gs pos="0">
                <a:schemeClr val="bg1"/>
              </a:gs>
              <a:gs pos="100000">
                <a:srgbClr val="DCE7F2"/>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kumimoji="1" lang="ja-JP" altLang="en-US" sz="3600"/>
          </a:p>
        </p:txBody>
      </p:sp>
      <p:sp>
        <p:nvSpPr>
          <p:cNvPr id="4" name="正方形/長方形 3">
            <a:extLst>
              <a:ext uri="{FF2B5EF4-FFF2-40B4-BE49-F238E27FC236}">
                <a16:creationId xmlns:a16="http://schemas.microsoft.com/office/drawing/2014/main" id="{537CB7E8-730B-10C3-DF1B-6BA788C15180}"/>
              </a:ext>
            </a:extLst>
          </p:cNvPr>
          <p:cNvSpPr/>
          <p:nvPr/>
        </p:nvSpPr>
        <p:spPr>
          <a:xfrm>
            <a:off x="321172" y="376591"/>
            <a:ext cx="29581055" cy="3011768"/>
          </a:xfrm>
          <a:prstGeom prst="rect">
            <a:avLst/>
          </a:prstGeom>
          <a:solidFill>
            <a:srgbClr val="CCD7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a:solidFill>
                  <a:schemeClr val="tx1"/>
                </a:solidFill>
              </a:rPr>
              <a:t>　　　　　</a:t>
            </a:r>
            <a:endParaRPr kumimoji="1" lang="ja-JP" altLang="en-US">
              <a:solidFill>
                <a:schemeClr val="bg1"/>
              </a:solidFill>
            </a:endParaRPr>
          </a:p>
        </p:txBody>
      </p:sp>
      <p:sp>
        <p:nvSpPr>
          <p:cNvPr id="5" name="正方形/長方形 4">
            <a:extLst>
              <a:ext uri="{FF2B5EF4-FFF2-40B4-BE49-F238E27FC236}">
                <a16:creationId xmlns:a16="http://schemas.microsoft.com/office/drawing/2014/main" id="{A9DDCE3E-A67B-08F8-031A-3881D09F597C}"/>
              </a:ext>
            </a:extLst>
          </p:cNvPr>
          <p:cNvSpPr/>
          <p:nvPr/>
        </p:nvSpPr>
        <p:spPr>
          <a:xfrm>
            <a:off x="321172" y="3545858"/>
            <a:ext cx="29588063" cy="309507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5000">
              <a:solidFill>
                <a:schemeClr val="bg1"/>
              </a:solidFill>
            </a:endParaRPr>
          </a:p>
        </p:txBody>
      </p:sp>
      <p:sp>
        <p:nvSpPr>
          <p:cNvPr id="75" name="正方形/長方形 74">
            <a:extLst>
              <a:ext uri="{FF2B5EF4-FFF2-40B4-BE49-F238E27FC236}">
                <a16:creationId xmlns:a16="http://schemas.microsoft.com/office/drawing/2014/main" id="{6F1EC011-FF2C-1FF4-1175-C157827D3FA3}"/>
              </a:ext>
            </a:extLst>
          </p:cNvPr>
          <p:cNvSpPr/>
          <p:nvPr/>
        </p:nvSpPr>
        <p:spPr>
          <a:xfrm rot="10800000">
            <a:off x="15187572" y="6907708"/>
            <a:ext cx="1128333" cy="7880074"/>
          </a:xfrm>
          <a:prstGeom prst="rect">
            <a:avLst/>
          </a:prstGeom>
          <a:gradFill>
            <a:gsLst>
              <a:gs pos="0">
                <a:srgbClr val="202B3A"/>
              </a:gs>
              <a:gs pos="50000">
                <a:schemeClr val="tx2"/>
              </a:gs>
              <a:gs pos="100000">
                <a:srgbClr val="DCE7F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8" name="テキスト ボックス 77">
            <a:extLst>
              <a:ext uri="{FF2B5EF4-FFF2-40B4-BE49-F238E27FC236}">
                <a16:creationId xmlns:a16="http://schemas.microsoft.com/office/drawing/2014/main" id="{2491A741-1C3C-2204-C75A-A3075DB3206B}"/>
              </a:ext>
            </a:extLst>
          </p:cNvPr>
          <p:cNvSpPr txBox="1"/>
          <p:nvPr/>
        </p:nvSpPr>
        <p:spPr>
          <a:xfrm rot="16200000">
            <a:off x="13996769" y="9968983"/>
            <a:ext cx="3508653" cy="1015663"/>
          </a:xfrm>
          <a:prstGeom prst="rect">
            <a:avLst/>
          </a:prstGeom>
          <a:noFill/>
        </p:spPr>
        <p:txBody>
          <a:bodyPr vert="eaVert" wrap="square" rtlCol="0">
            <a:spAutoFit/>
          </a:bodyPr>
          <a:lstStyle/>
          <a:p>
            <a:pPr algn="ctr">
              <a:spcBef>
                <a:spcPts val="600"/>
              </a:spcBef>
            </a:pPr>
            <a:r>
              <a:rPr lang="ja-JP" altLang="en-US" sz="5400" b="1">
                <a:solidFill>
                  <a:schemeClr val="bg1"/>
                </a:solidFill>
                <a:latin typeface="+mj-lt"/>
              </a:rPr>
              <a:t>研究結果</a:t>
            </a:r>
            <a:endParaRPr kumimoji="1" lang="ja-JP" altLang="en-US" sz="5400" b="1">
              <a:solidFill>
                <a:schemeClr val="bg1"/>
              </a:solidFill>
              <a:latin typeface="+mj-lt"/>
            </a:endParaRPr>
          </a:p>
        </p:txBody>
      </p:sp>
      <p:sp>
        <p:nvSpPr>
          <p:cNvPr id="87" name="正方形/長方形 86">
            <a:extLst>
              <a:ext uri="{FF2B5EF4-FFF2-40B4-BE49-F238E27FC236}">
                <a16:creationId xmlns:a16="http://schemas.microsoft.com/office/drawing/2014/main" id="{9DF37F6B-8341-1938-152B-9DAB0E0DE0D6}"/>
              </a:ext>
            </a:extLst>
          </p:cNvPr>
          <p:cNvSpPr/>
          <p:nvPr/>
        </p:nvSpPr>
        <p:spPr>
          <a:xfrm rot="10800000">
            <a:off x="15182625" y="30350516"/>
            <a:ext cx="1138431" cy="7842729"/>
          </a:xfrm>
          <a:prstGeom prst="rect">
            <a:avLst/>
          </a:prstGeom>
          <a:gradFill>
            <a:gsLst>
              <a:gs pos="0">
                <a:srgbClr val="202B3A"/>
              </a:gs>
              <a:gs pos="50000">
                <a:schemeClr val="tx2"/>
              </a:gs>
              <a:gs pos="100000">
                <a:srgbClr val="DCE7F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1" name="テキスト ボックス 90">
            <a:extLst>
              <a:ext uri="{FF2B5EF4-FFF2-40B4-BE49-F238E27FC236}">
                <a16:creationId xmlns:a16="http://schemas.microsoft.com/office/drawing/2014/main" id="{C5F2DAFA-C421-EFB6-7289-189B181C632E}"/>
              </a:ext>
            </a:extLst>
          </p:cNvPr>
          <p:cNvSpPr txBox="1"/>
          <p:nvPr/>
        </p:nvSpPr>
        <p:spPr>
          <a:xfrm rot="16200000">
            <a:off x="14833461" y="33715491"/>
            <a:ext cx="1846659" cy="1015663"/>
          </a:xfrm>
          <a:prstGeom prst="rect">
            <a:avLst/>
          </a:prstGeom>
          <a:noFill/>
        </p:spPr>
        <p:txBody>
          <a:bodyPr vert="eaVert" wrap="square" rtlCol="0">
            <a:spAutoFit/>
          </a:bodyPr>
          <a:lstStyle/>
          <a:p>
            <a:pPr algn="ctr">
              <a:spcBef>
                <a:spcPts val="600"/>
              </a:spcBef>
            </a:pPr>
            <a:r>
              <a:rPr lang="ja-JP" altLang="en-US" sz="5400" b="1">
                <a:solidFill>
                  <a:schemeClr val="bg1"/>
                </a:solidFill>
                <a:latin typeface="+mj-lt"/>
              </a:rPr>
              <a:t>結論</a:t>
            </a:r>
            <a:endParaRPr kumimoji="1" lang="ja-JP" altLang="en-US" sz="5400" b="1">
              <a:solidFill>
                <a:schemeClr val="bg1"/>
              </a:solidFill>
              <a:latin typeface="+mj-lt"/>
            </a:endParaRPr>
          </a:p>
        </p:txBody>
      </p:sp>
      <p:sp>
        <p:nvSpPr>
          <p:cNvPr id="92" name="正方形/長方形 91">
            <a:extLst>
              <a:ext uri="{FF2B5EF4-FFF2-40B4-BE49-F238E27FC236}">
                <a16:creationId xmlns:a16="http://schemas.microsoft.com/office/drawing/2014/main" id="{6B5CB14A-12A0-1732-C437-93A5587C9E06}"/>
              </a:ext>
            </a:extLst>
          </p:cNvPr>
          <p:cNvSpPr/>
          <p:nvPr/>
        </p:nvSpPr>
        <p:spPr>
          <a:xfrm>
            <a:off x="301347" y="38216039"/>
            <a:ext cx="29456464" cy="4209823"/>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E9882A23-CA84-FA2E-4CA0-9FD293BE9FC6}"/>
              </a:ext>
            </a:extLst>
          </p:cNvPr>
          <p:cNvSpPr txBox="1"/>
          <p:nvPr/>
        </p:nvSpPr>
        <p:spPr>
          <a:xfrm>
            <a:off x="863990" y="38713297"/>
            <a:ext cx="14771522" cy="830997"/>
          </a:xfrm>
          <a:prstGeom prst="rect">
            <a:avLst/>
          </a:prstGeom>
          <a:noFill/>
        </p:spPr>
        <p:txBody>
          <a:bodyPr wrap="square">
            <a:spAutoFit/>
          </a:bodyPr>
          <a:lstStyle/>
          <a:p>
            <a:r>
              <a:rPr lang="ja-JP" altLang="en-US" sz="4800">
                <a:latin typeface="ＭＳ Ｐゴシック" panose="020B0600070205080204" pitchFamily="50" charset="-128"/>
                <a:ea typeface="ＭＳ Ｐゴシック" panose="020B0600070205080204" pitchFamily="50" charset="-128"/>
              </a:rPr>
              <a:t>参考文献</a:t>
            </a:r>
            <a:endParaRPr lang="en-US" altLang="ja-JP" sz="4800" dirty="0">
              <a:latin typeface="ＭＳ Ｐゴシック" panose="020B0600070205080204" pitchFamily="50" charset="-128"/>
              <a:ea typeface="ＭＳ Ｐゴシック" panose="020B0600070205080204" pitchFamily="50" charset="-128"/>
            </a:endParaRPr>
          </a:p>
        </p:txBody>
      </p:sp>
      <p:sp>
        <p:nvSpPr>
          <p:cNvPr id="39" name="コンテンツ プレースホルダー 2">
            <a:extLst>
              <a:ext uri="{FF2B5EF4-FFF2-40B4-BE49-F238E27FC236}">
                <a16:creationId xmlns:a16="http://schemas.microsoft.com/office/drawing/2014/main" id="{9F3CBA2D-3961-A900-60FC-5B7F1FB2CACF}"/>
              </a:ext>
            </a:extLst>
          </p:cNvPr>
          <p:cNvSpPr txBox="1">
            <a:spLocks noChangeArrowheads="1"/>
          </p:cNvSpPr>
          <p:nvPr/>
        </p:nvSpPr>
        <p:spPr>
          <a:xfrm>
            <a:off x="15809591" y="40236521"/>
            <a:ext cx="24539197" cy="2298446"/>
          </a:xfrm>
          <a:prstGeom prst="rect">
            <a:avLst/>
          </a:prstGeom>
        </p:spPr>
        <p:txBody>
          <a:bodyPr vert="horz" lIns="417610" tIns="208805" rIns="417610" bIns="208805" rtlCol="0">
            <a:normAutofit/>
          </a:bodyPr>
          <a:lstStyle>
            <a:lvl1pPr marL="0" indent="0" algn="ctr" defTabSz="2088051" rtl="0" eaLnBrk="1" latinLnBrk="0" hangingPunct="1">
              <a:spcBef>
                <a:spcPct val="20000"/>
              </a:spcBef>
              <a:buFont typeface="Arial"/>
              <a:buNone/>
              <a:defRPr kumimoji="1" sz="14600" kern="1200">
                <a:solidFill>
                  <a:schemeClr val="tx1">
                    <a:tint val="75000"/>
                  </a:schemeClr>
                </a:solidFill>
                <a:latin typeface="+mn-lt"/>
                <a:ea typeface="+mn-ea"/>
                <a:cs typeface="+mn-cs"/>
              </a:defRPr>
            </a:lvl1pPr>
            <a:lvl2pPr marL="2088051" indent="0" algn="ctr" defTabSz="2088051" rtl="0" eaLnBrk="1" latinLnBrk="0" hangingPunct="1">
              <a:spcBef>
                <a:spcPct val="20000"/>
              </a:spcBef>
              <a:buFont typeface="Arial"/>
              <a:buNone/>
              <a:defRPr kumimoji="1" sz="12800" kern="1200">
                <a:solidFill>
                  <a:schemeClr val="tx1">
                    <a:tint val="75000"/>
                  </a:schemeClr>
                </a:solidFill>
                <a:latin typeface="+mn-lt"/>
                <a:ea typeface="+mn-ea"/>
                <a:cs typeface="+mn-cs"/>
              </a:defRPr>
            </a:lvl2pPr>
            <a:lvl3pPr marL="4176101" indent="0" algn="ctr" defTabSz="2088051" rtl="0" eaLnBrk="1" latinLnBrk="0" hangingPunct="1">
              <a:spcBef>
                <a:spcPct val="20000"/>
              </a:spcBef>
              <a:buFont typeface="Arial"/>
              <a:buNone/>
              <a:defRPr kumimoji="1" sz="11000" kern="1200">
                <a:solidFill>
                  <a:schemeClr val="tx1">
                    <a:tint val="75000"/>
                  </a:schemeClr>
                </a:solidFill>
                <a:latin typeface="+mn-lt"/>
                <a:ea typeface="+mn-ea"/>
                <a:cs typeface="+mn-cs"/>
              </a:defRPr>
            </a:lvl3pPr>
            <a:lvl4pPr marL="6264152" indent="0" algn="ctr" defTabSz="2088051" rtl="0" eaLnBrk="1" latinLnBrk="0" hangingPunct="1">
              <a:spcBef>
                <a:spcPct val="20000"/>
              </a:spcBef>
              <a:buFont typeface="Arial"/>
              <a:buNone/>
              <a:defRPr kumimoji="1" sz="9100" kern="1200">
                <a:solidFill>
                  <a:schemeClr val="tx1">
                    <a:tint val="75000"/>
                  </a:schemeClr>
                </a:solidFill>
                <a:latin typeface="+mn-lt"/>
                <a:ea typeface="+mn-ea"/>
                <a:cs typeface="+mn-cs"/>
              </a:defRPr>
            </a:lvl4pPr>
            <a:lvl5pPr marL="8352203" indent="0" algn="ctr" defTabSz="2088051" rtl="0" eaLnBrk="1" latinLnBrk="0" hangingPunct="1">
              <a:spcBef>
                <a:spcPct val="20000"/>
              </a:spcBef>
              <a:buFont typeface="Arial"/>
              <a:buNone/>
              <a:defRPr kumimoji="1" sz="9100" kern="1200">
                <a:solidFill>
                  <a:schemeClr val="tx1">
                    <a:tint val="75000"/>
                  </a:schemeClr>
                </a:solidFill>
                <a:latin typeface="+mn-lt"/>
                <a:ea typeface="+mn-ea"/>
                <a:cs typeface="+mn-cs"/>
              </a:defRPr>
            </a:lvl5pPr>
            <a:lvl6pPr marL="10440253" indent="0" algn="ctr" defTabSz="2088051" rtl="0" eaLnBrk="1" latinLnBrk="0" hangingPunct="1">
              <a:spcBef>
                <a:spcPct val="20000"/>
              </a:spcBef>
              <a:buFont typeface="Arial"/>
              <a:buNone/>
              <a:defRPr kumimoji="1" sz="9100" kern="1200">
                <a:solidFill>
                  <a:schemeClr val="tx1">
                    <a:tint val="75000"/>
                  </a:schemeClr>
                </a:solidFill>
                <a:latin typeface="+mn-lt"/>
                <a:ea typeface="+mn-ea"/>
                <a:cs typeface="+mn-cs"/>
              </a:defRPr>
            </a:lvl6pPr>
            <a:lvl7pPr marL="12528304" indent="0" algn="ctr" defTabSz="2088051" rtl="0" eaLnBrk="1" latinLnBrk="0" hangingPunct="1">
              <a:spcBef>
                <a:spcPct val="20000"/>
              </a:spcBef>
              <a:buFont typeface="Arial"/>
              <a:buNone/>
              <a:defRPr kumimoji="1" sz="9100" kern="1200">
                <a:solidFill>
                  <a:schemeClr val="tx1">
                    <a:tint val="75000"/>
                  </a:schemeClr>
                </a:solidFill>
                <a:latin typeface="+mn-lt"/>
                <a:ea typeface="+mn-ea"/>
                <a:cs typeface="+mn-cs"/>
              </a:defRPr>
            </a:lvl7pPr>
            <a:lvl8pPr marL="14616355" indent="0" algn="ctr" defTabSz="2088051" rtl="0" eaLnBrk="1" latinLnBrk="0" hangingPunct="1">
              <a:spcBef>
                <a:spcPct val="20000"/>
              </a:spcBef>
              <a:buFont typeface="Arial"/>
              <a:buNone/>
              <a:defRPr kumimoji="1" sz="9100" kern="1200">
                <a:solidFill>
                  <a:schemeClr val="tx1">
                    <a:tint val="75000"/>
                  </a:schemeClr>
                </a:solidFill>
                <a:latin typeface="+mn-lt"/>
                <a:ea typeface="+mn-ea"/>
                <a:cs typeface="+mn-cs"/>
              </a:defRPr>
            </a:lvl8pPr>
            <a:lvl9pPr marL="16704406" indent="0" algn="ctr" defTabSz="2088051" rtl="0" eaLnBrk="1" latinLnBrk="0" hangingPunct="1">
              <a:spcBef>
                <a:spcPct val="20000"/>
              </a:spcBef>
              <a:buFont typeface="Arial"/>
              <a:buNone/>
              <a:defRPr kumimoji="1" sz="9100" kern="1200">
                <a:solidFill>
                  <a:schemeClr val="tx1">
                    <a:tint val="75000"/>
                  </a:schemeClr>
                </a:solidFill>
                <a:latin typeface="+mn-lt"/>
                <a:ea typeface="+mn-ea"/>
                <a:cs typeface="+mn-cs"/>
              </a:defRPr>
            </a:lvl9pPr>
          </a:lstStyle>
          <a:p>
            <a:pPr algn="l"/>
            <a:r>
              <a:rPr lang="ja-JP" altLang="en-US" sz="3600">
                <a:solidFill>
                  <a:schemeClr val="tx1">
                    <a:lumMod val="75000"/>
                    <a:lumOff val="25000"/>
                  </a:schemeClr>
                </a:solidFill>
                <a:latin typeface="ＭＳ ゴシック" panose="020B0609070205080204" pitchFamily="49" charset="-128"/>
                <a:ea typeface="ＭＳ ゴシック" panose="020B0609070205080204" pitchFamily="49" charset="-128"/>
              </a:rPr>
              <a:t>演題発表内容に関連し、</a:t>
            </a:r>
            <a:endParaRPr lang="en-US" altLang="ja-JP" sz="3600" dirty="0">
              <a:solidFill>
                <a:schemeClr val="tx1">
                  <a:lumMod val="75000"/>
                  <a:lumOff val="25000"/>
                </a:schemeClr>
              </a:solidFill>
              <a:latin typeface="ＭＳ ゴシック" panose="020B0609070205080204" pitchFamily="49" charset="-128"/>
              <a:ea typeface="ＭＳ ゴシック" panose="020B0609070205080204" pitchFamily="49" charset="-128"/>
            </a:endParaRPr>
          </a:p>
          <a:p>
            <a:pPr algn="l"/>
            <a:r>
              <a:rPr lang="ja-JP" altLang="en-US" sz="3600">
                <a:solidFill>
                  <a:schemeClr val="tx1">
                    <a:lumMod val="75000"/>
                    <a:lumOff val="25000"/>
                  </a:schemeClr>
                </a:solidFill>
                <a:latin typeface="ＭＳ ゴシック" panose="020B0609070205080204" pitchFamily="49" charset="-128"/>
                <a:ea typeface="ＭＳ ゴシック" panose="020B0609070205080204" pitchFamily="49" charset="-128"/>
              </a:rPr>
              <a:t>主発表者及び発表責任者には、</a:t>
            </a:r>
            <a:endParaRPr lang="en-US" altLang="ja-JP" sz="3600" dirty="0">
              <a:solidFill>
                <a:schemeClr val="tx1">
                  <a:lumMod val="75000"/>
                  <a:lumOff val="25000"/>
                </a:schemeClr>
              </a:solidFill>
              <a:latin typeface="ＭＳ ゴシック" panose="020B0609070205080204" pitchFamily="49" charset="-128"/>
              <a:ea typeface="ＭＳ ゴシック" panose="020B0609070205080204" pitchFamily="49" charset="-128"/>
            </a:endParaRPr>
          </a:p>
          <a:p>
            <a:pPr algn="l"/>
            <a:r>
              <a:rPr lang="ja-JP" altLang="en-US" sz="3600">
                <a:solidFill>
                  <a:schemeClr val="tx1">
                    <a:lumMod val="75000"/>
                    <a:lumOff val="25000"/>
                  </a:schemeClr>
                </a:solidFill>
                <a:latin typeface="ＭＳ ゴシック" panose="020B0609070205080204" pitchFamily="49" charset="-128"/>
                <a:ea typeface="ＭＳ ゴシック" panose="020B0609070205080204" pitchFamily="49" charset="-128"/>
              </a:rPr>
              <a:t>開示すべき</a:t>
            </a:r>
            <a:r>
              <a:rPr lang="en-US" altLang="ja-JP" sz="3600" dirty="0">
                <a:solidFill>
                  <a:schemeClr val="tx1">
                    <a:lumMod val="75000"/>
                    <a:lumOff val="25000"/>
                  </a:schemeClr>
                </a:solidFill>
                <a:latin typeface="ＭＳ ゴシック" panose="020B0609070205080204" pitchFamily="49" charset="-128"/>
                <a:ea typeface="ＭＳ ゴシック" panose="020B0609070205080204" pitchFamily="49" charset="-128"/>
              </a:rPr>
              <a:t>COI </a:t>
            </a:r>
            <a:r>
              <a:rPr lang="ja-JP" altLang="en-US" sz="3600">
                <a:solidFill>
                  <a:schemeClr val="tx1">
                    <a:lumMod val="75000"/>
                    <a:lumOff val="25000"/>
                  </a:schemeClr>
                </a:solidFill>
                <a:latin typeface="ＭＳ ゴシック" panose="020B0609070205080204" pitchFamily="49" charset="-128"/>
                <a:ea typeface="ＭＳ ゴシック" panose="020B0609070205080204" pitchFamily="49" charset="-128"/>
              </a:rPr>
              <a:t>関係にある企業等はありません。</a:t>
            </a:r>
          </a:p>
        </p:txBody>
      </p:sp>
      <p:sp>
        <p:nvSpPr>
          <p:cNvPr id="2" name="タイトル 1">
            <a:extLst>
              <a:ext uri="{FF2B5EF4-FFF2-40B4-BE49-F238E27FC236}">
                <a16:creationId xmlns:a16="http://schemas.microsoft.com/office/drawing/2014/main" id="{EE5B07B0-DD0E-A7E9-4B7B-07D2C257A013}"/>
              </a:ext>
            </a:extLst>
          </p:cNvPr>
          <p:cNvSpPr txBox="1">
            <a:spLocks/>
          </p:cNvSpPr>
          <p:nvPr/>
        </p:nvSpPr>
        <p:spPr>
          <a:xfrm>
            <a:off x="16198154" y="38295162"/>
            <a:ext cx="17426421" cy="1941359"/>
          </a:xfrm>
          <a:prstGeom prst="rect">
            <a:avLst/>
          </a:prstGeom>
          <a:noFill/>
        </p:spPr>
        <p:txBody>
          <a:bodyPr vert="horz" lIns="0" tIns="0" rIns="0" bIns="0" rtlCol="0" anchor="b">
            <a:normAutofit lnSpcReduction="10000"/>
          </a:bodyPr>
          <a:lstStyle>
            <a:lvl1pPr algn="ctr" defTabSz="2088051" rtl="0" eaLnBrk="1" latinLnBrk="0" hangingPunct="1">
              <a:spcBef>
                <a:spcPct val="0"/>
              </a:spcBef>
              <a:buNone/>
              <a:defRPr kumimoji="1" sz="20100" kern="1200">
                <a:solidFill>
                  <a:schemeClr val="tx1"/>
                </a:solidFill>
                <a:latin typeface="Meiryo UI" panose="020B0604030504040204" pitchFamily="50" charset="-128"/>
                <a:ea typeface="Meiryo UI" panose="020B0604030504040204" pitchFamily="50" charset="-128"/>
                <a:cs typeface="+mj-cs"/>
              </a:defRPr>
            </a:lvl1pPr>
          </a:lstStyle>
          <a:p>
            <a:pPr algn="l">
              <a:lnSpc>
                <a:spcPct val="170000"/>
              </a:lnSpc>
            </a:pPr>
            <a:r>
              <a:rPr lang="en-US" altLang="ja-JP" sz="2400" dirty="0">
                <a:latin typeface="ＭＳ ゴシック" panose="020B0609070205080204" pitchFamily="49" charset="-128"/>
                <a:ea typeface="ＭＳ ゴシック" panose="020B0609070205080204" pitchFamily="49" charset="-128"/>
              </a:rPr>
              <a:t>【</a:t>
            </a:r>
            <a:r>
              <a:rPr lang="ja-JP" altLang="en-US" sz="2400">
                <a:latin typeface="ＭＳ ゴシック" panose="020B0609070205080204" pitchFamily="49" charset="-128"/>
                <a:ea typeface="ＭＳ ゴシック" panose="020B0609070205080204" pitchFamily="49" charset="-128"/>
              </a:rPr>
              <a:t>学会名</a:t>
            </a:r>
            <a:r>
              <a:rPr lang="en-US" altLang="ja-JP" sz="2400" dirty="0">
                <a:latin typeface="ＭＳ ゴシック" panose="020B0609070205080204" pitchFamily="49" charset="-128"/>
                <a:ea typeface="ＭＳ ゴシック" panose="020B0609070205080204" pitchFamily="49" charset="-128"/>
              </a:rPr>
              <a:t>】</a:t>
            </a:r>
            <a:br>
              <a:rPr lang="ja-JP" altLang="en-US" sz="2400">
                <a:latin typeface="ＭＳ ゴシック" panose="020B0609070205080204" pitchFamily="49" charset="-128"/>
                <a:ea typeface="ＭＳ ゴシック" panose="020B0609070205080204" pitchFamily="49" charset="-128"/>
              </a:rPr>
            </a:br>
            <a:r>
              <a:rPr lang="en-US" altLang="ja-JP" sz="2400" dirty="0">
                <a:latin typeface="ＭＳ ゴシック" panose="020B0609070205080204" pitchFamily="49" charset="-128"/>
                <a:ea typeface="ＭＳ ゴシック" panose="020B0609070205080204" pitchFamily="49" charset="-128"/>
              </a:rPr>
              <a:t>COI </a:t>
            </a:r>
            <a:r>
              <a:rPr lang="ja-JP" altLang="en-US" sz="2400">
                <a:latin typeface="ＭＳ ゴシック" panose="020B0609070205080204" pitchFamily="49" charset="-128"/>
                <a:ea typeface="ＭＳ ゴシック" panose="020B0609070205080204" pitchFamily="49" charset="-128"/>
              </a:rPr>
              <a:t>開示</a:t>
            </a:r>
            <a:br>
              <a:rPr lang="en-US" altLang="ja-JP" sz="2000" dirty="0">
                <a:latin typeface="ＭＳ ゴシック" panose="020B0609070205080204" pitchFamily="49" charset="-128"/>
                <a:ea typeface="ＭＳ ゴシック" panose="020B0609070205080204" pitchFamily="49" charset="-128"/>
              </a:rPr>
            </a:br>
            <a:r>
              <a:rPr lang="ja-JP" altLang="en-US" sz="1800">
                <a:latin typeface="ＭＳ ゴシック" panose="020B0609070205080204" pitchFamily="49" charset="-128"/>
                <a:ea typeface="ＭＳ ゴシック" panose="020B0609070205080204" pitchFamily="49" charset="-128"/>
              </a:rPr>
              <a:t>演題名：</a:t>
            </a:r>
            <a:br>
              <a:rPr lang="en-US" altLang="ja-JP" sz="1800" dirty="0">
                <a:latin typeface="ＭＳ ゴシック" panose="020B0609070205080204" pitchFamily="49" charset="-128"/>
                <a:ea typeface="ＭＳ ゴシック" panose="020B0609070205080204" pitchFamily="49" charset="-128"/>
              </a:rPr>
            </a:br>
            <a:r>
              <a:rPr lang="ja-JP" altLang="en-US" sz="1600">
                <a:latin typeface="ＭＳ ゴシック" panose="020B0609070205080204" pitchFamily="49" charset="-128"/>
                <a:ea typeface="ＭＳ ゴシック" panose="020B0609070205080204" pitchFamily="49" charset="-128"/>
              </a:rPr>
              <a:t>発表者名：</a:t>
            </a:r>
            <a:endParaRPr lang="ja-JP" altLang="en-US" sz="1800">
              <a:solidFill>
                <a:schemeClr val="bg1"/>
              </a:solidFill>
              <a:latin typeface="ＭＳ ゴシック" panose="020B0609070205080204" pitchFamily="49" charset="-128"/>
              <a:ea typeface="ＭＳ ゴシック" panose="020B0609070205080204" pitchFamily="49" charset="-128"/>
            </a:endParaRPr>
          </a:p>
        </p:txBody>
      </p:sp>
      <p:sp>
        <p:nvSpPr>
          <p:cNvPr id="22" name="正方形/長方形 21">
            <a:extLst>
              <a:ext uri="{FF2B5EF4-FFF2-40B4-BE49-F238E27FC236}">
                <a16:creationId xmlns:a16="http://schemas.microsoft.com/office/drawing/2014/main" id="{6B26D516-7384-6A12-956D-5FAD401307E4}"/>
              </a:ext>
            </a:extLst>
          </p:cNvPr>
          <p:cNvSpPr/>
          <p:nvPr/>
        </p:nvSpPr>
        <p:spPr>
          <a:xfrm>
            <a:off x="371369" y="30299027"/>
            <a:ext cx="14620205" cy="7848598"/>
          </a:xfrm>
          <a:prstGeom prst="rect">
            <a:avLst/>
          </a:prstGeom>
          <a:gradFill>
            <a:gsLst>
              <a:gs pos="0">
                <a:schemeClr val="bg1"/>
              </a:gs>
              <a:gs pos="100000">
                <a:srgbClr val="DCE7F2"/>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kumimoji="1" lang="ja-JP" altLang="en-US" sz="3600"/>
          </a:p>
        </p:txBody>
      </p:sp>
      <p:sp>
        <p:nvSpPr>
          <p:cNvPr id="23" name="正方形/長方形 22">
            <a:extLst>
              <a:ext uri="{FF2B5EF4-FFF2-40B4-BE49-F238E27FC236}">
                <a16:creationId xmlns:a16="http://schemas.microsoft.com/office/drawing/2014/main" id="{9BA21156-2BC8-4A4B-8CB6-13FB0E37DEF3}"/>
              </a:ext>
            </a:extLst>
          </p:cNvPr>
          <p:cNvSpPr/>
          <p:nvPr/>
        </p:nvSpPr>
        <p:spPr>
          <a:xfrm rot="10800000">
            <a:off x="321172" y="30299025"/>
            <a:ext cx="1138431" cy="7848597"/>
          </a:xfrm>
          <a:prstGeom prst="rect">
            <a:avLst/>
          </a:prstGeom>
          <a:gradFill>
            <a:gsLst>
              <a:gs pos="0">
                <a:srgbClr val="202B3A"/>
              </a:gs>
              <a:gs pos="50000">
                <a:schemeClr val="tx2"/>
              </a:gs>
              <a:gs pos="100000">
                <a:srgbClr val="DCE7F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1D60349D-D296-FC15-C435-AA456720294F}"/>
              </a:ext>
            </a:extLst>
          </p:cNvPr>
          <p:cNvSpPr txBox="1"/>
          <p:nvPr/>
        </p:nvSpPr>
        <p:spPr>
          <a:xfrm rot="16200000">
            <a:off x="-879285" y="33538883"/>
            <a:ext cx="3508653" cy="1015663"/>
          </a:xfrm>
          <a:prstGeom prst="rect">
            <a:avLst/>
          </a:prstGeom>
          <a:noFill/>
        </p:spPr>
        <p:txBody>
          <a:bodyPr vert="eaVert" wrap="square" rtlCol="0">
            <a:spAutoFit/>
          </a:bodyPr>
          <a:lstStyle/>
          <a:p>
            <a:pPr algn="ctr">
              <a:spcBef>
                <a:spcPts val="600"/>
              </a:spcBef>
            </a:pPr>
            <a:r>
              <a:rPr kumimoji="1" lang="ja-JP" altLang="en-US" sz="5400" b="1">
                <a:solidFill>
                  <a:schemeClr val="bg1"/>
                </a:solidFill>
                <a:latin typeface="+mj-lt"/>
              </a:rPr>
              <a:t>研究方法</a:t>
            </a:r>
          </a:p>
        </p:txBody>
      </p:sp>
      <p:sp>
        <p:nvSpPr>
          <p:cNvPr id="27" name="正方形/長方形 26">
            <a:extLst>
              <a:ext uri="{FF2B5EF4-FFF2-40B4-BE49-F238E27FC236}">
                <a16:creationId xmlns:a16="http://schemas.microsoft.com/office/drawing/2014/main" id="{C345D80B-8C0C-D5AE-5A28-3F354AEFBD10}"/>
              </a:ext>
            </a:extLst>
          </p:cNvPr>
          <p:cNvSpPr/>
          <p:nvPr/>
        </p:nvSpPr>
        <p:spPr>
          <a:xfrm>
            <a:off x="371369" y="22501922"/>
            <a:ext cx="14620205" cy="7848598"/>
          </a:xfrm>
          <a:prstGeom prst="rect">
            <a:avLst/>
          </a:prstGeom>
          <a:gradFill>
            <a:gsLst>
              <a:gs pos="0">
                <a:schemeClr val="bg1"/>
              </a:gs>
              <a:gs pos="100000">
                <a:srgbClr val="DCE7F2"/>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kumimoji="1" lang="ja-JP" altLang="en-US" sz="3600"/>
          </a:p>
        </p:txBody>
      </p:sp>
      <p:sp>
        <p:nvSpPr>
          <p:cNvPr id="28" name="正方形/長方形 27">
            <a:extLst>
              <a:ext uri="{FF2B5EF4-FFF2-40B4-BE49-F238E27FC236}">
                <a16:creationId xmlns:a16="http://schemas.microsoft.com/office/drawing/2014/main" id="{FF5876D6-F872-9214-BD48-461A00E747D7}"/>
              </a:ext>
            </a:extLst>
          </p:cNvPr>
          <p:cNvSpPr/>
          <p:nvPr/>
        </p:nvSpPr>
        <p:spPr>
          <a:xfrm rot="10800000">
            <a:off x="321172" y="22501920"/>
            <a:ext cx="1138431" cy="7848597"/>
          </a:xfrm>
          <a:prstGeom prst="rect">
            <a:avLst/>
          </a:prstGeom>
          <a:gradFill>
            <a:gsLst>
              <a:gs pos="0">
                <a:srgbClr val="202B3A"/>
              </a:gs>
              <a:gs pos="50000">
                <a:schemeClr val="tx2"/>
              </a:gs>
              <a:gs pos="100000">
                <a:srgbClr val="DCE7F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6A643D28-A765-0B35-DBE4-AF0C09C76114}"/>
              </a:ext>
            </a:extLst>
          </p:cNvPr>
          <p:cNvSpPr txBox="1"/>
          <p:nvPr/>
        </p:nvSpPr>
        <p:spPr>
          <a:xfrm rot="16200000">
            <a:off x="-48288" y="25741778"/>
            <a:ext cx="1846659" cy="1015663"/>
          </a:xfrm>
          <a:prstGeom prst="rect">
            <a:avLst/>
          </a:prstGeom>
          <a:noFill/>
        </p:spPr>
        <p:txBody>
          <a:bodyPr vert="eaVert" wrap="square" rtlCol="0">
            <a:spAutoFit/>
          </a:bodyPr>
          <a:lstStyle/>
          <a:p>
            <a:pPr algn="ctr">
              <a:spcBef>
                <a:spcPts val="600"/>
              </a:spcBef>
            </a:pPr>
            <a:r>
              <a:rPr kumimoji="1" lang="ja-JP" altLang="en-US" sz="5400" b="1">
                <a:solidFill>
                  <a:schemeClr val="bg1"/>
                </a:solidFill>
                <a:latin typeface="+mj-lt"/>
              </a:rPr>
              <a:t>事例</a:t>
            </a:r>
          </a:p>
        </p:txBody>
      </p:sp>
      <p:sp>
        <p:nvSpPr>
          <p:cNvPr id="31" name="正方形/長方形 30">
            <a:extLst>
              <a:ext uri="{FF2B5EF4-FFF2-40B4-BE49-F238E27FC236}">
                <a16:creationId xmlns:a16="http://schemas.microsoft.com/office/drawing/2014/main" id="{CFFDED23-6A67-962B-0B8F-66C45BDFC73A}"/>
              </a:ext>
            </a:extLst>
          </p:cNvPr>
          <p:cNvSpPr/>
          <p:nvPr/>
        </p:nvSpPr>
        <p:spPr>
          <a:xfrm>
            <a:off x="371369" y="14704817"/>
            <a:ext cx="14620205" cy="7848598"/>
          </a:xfrm>
          <a:prstGeom prst="rect">
            <a:avLst/>
          </a:prstGeom>
          <a:gradFill>
            <a:gsLst>
              <a:gs pos="0">
                <a:schemeClr val="bg1"/>
              </a:gs>
              <a:gs pos="100000">
                <a:srgbClr val="DCE7F2"/>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kumimoji="1" lang="ja-JP" altLang="en-US" sz="3600"/>
          </a:p>
        </p:txBody>
      </p:sp>
      <p:sp>
        <p:nvSpPr>
          <p:cNvPr id="32" name="正方形/長方形 31">
            <a:extLst>
              <a:ext uri="{FF2B5EF4-FFF2-40B4-BE49-F238E27FC236}">
                <a16:creationId xmlns:a16="http://schemas.microsoft.com/office/drawing/2014/main" id="{22F31C1A-8FA4-C62A-0C75-798A5E91725D}"/>
              </a:ext>
            </a:extLst>
          </p:cNvPr>
          <p:cNvSpPr/>
          <p:nvPr/>
        </p:nvSpPr>
        <p:spPr>
          <a:xfrm rot="10800000">
            <a:off x="321172" y="14704815"/>
            <a:ext cx="1138431" cy="7848597"/>
          </a:xfrm>
          <a:prstGeom prst="rect">
            <a:avLst/>
          </a:prstGeom>
          <a:gradFill>
            <a:gsLst>
              <a:gs pos="0">
                <a:srgbClr val="202B3A"/>
              </a:gs>
              <a:gs pos="50000">
                <a:schemeClr val="tx2"/>
              </a:gs>
              <a:gs pos="100000">
                <a:srgbClr val="DCE7F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C14DDA07-D6C6-2416-0699-F02FB878070F}"/>
              </a:ext>
            </a:extLst>
          </p:cNvPr>
          <p:cNvSpPr txBox="1"/>
          <p:nvPr/>
        </p:nvSpPr>
        <p:spPr>
          <a:xfrm rot="16200000">
            <a:off x="-1294783" y="17944673"/>
            <a:ext cx="4339650" cy="1015663"/>
          </a:xfrm>
          <a:prstGeom prst="rect">
            <a:avLst/>
          </a:prstGeom>
          <a:noFill/>
        </p:spPr>
        <p:txBody>
          <a:bodyPr vert="eaVert" wrap="square" rtlCol="0">
            <a:spAutoFit/>
          </a:bodyPr>
          <a:lstStyle/>
          <a:p>
            <a:pPr algn="ctr">
              <a:spcBef>
                <a:spcPts val="600"/>
              </a:spcBef>
            </a:pPr>
            <a:r>
              <a:rPr kumimoji="1" lang="ja-JP" altLang="en-US" sz="5400" b="1">
                <a:solidFill>
                  <a:schemeClr val="bg1"/>
                </a:solidFill>
                <a:latin typeface="+mj-lt"/>
              </a:rPr>
              <a:t>研究の目的</a:t>
            </a:r>
          </a:p>
        </p:txBody>
      </p:sp>
      <p:sp>
        <p:nvSpPr>
          <p:cNvPr id="35" name="正方形/長方形 34">
            <a:extLst>
              <a:ext uri="{FF2B5EF4-FFF2-40B4-BE49-F238E27FC236}">
                <a16:creationId xmlns:a16="http://schemas.microsoft.com/office/drawing/2014/main" id="{08F1214D-2651-6341-E568-5C41F28CB651}"/>
              </a:ext>
            </a:extLst>
          </p:cNvPr>
          <p:cNvSpPr/>
          <p:nvPr/>
        </p:nvSpPr>
        <p:spPr>
          <a:xfrm>
            <a:off x="371369" y="6907712"/>
            <a:ext cx="14620205" cy="7848598"/>
          </a:xfrm>
          <a:prstGeom prst="rect">
            <a:avLst/>
          </a:prstGeom>
          <a:gradFill>
            <a:gsLst>
              <a:gs pos="0">
                <a:schemeClr val="bg1"/>
              </a:gs>
              <a:gs pos="100000">
                <a:srgbClr val="DCE7F2"/>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kumimoji="1" lang="ja-JP" altLang="en-US" sz="3600"/>
          </a:p>
        </p:txBody>
      </p:sp>
      <p:sp>
        <p:nvSpPr>
          <p:cNvPr id="36" name="正方形/長方形 35">
            <a:extLst>
              <a:ext uri="{FF2B5EF4-FFF2-40B4-BE49-F238E27FC236}">
                <a16:creationId xmlns:a16="http://schemas.microsoft.com/office/drawing/2014/main" id="{6710FF06-CAD5-5605-5A2E-30AA4E1A68CF}"/>
              </a:ext>
            </a:extLst>
          </p:cNvPr>
          <p:cNvSpPr/>
          <p:nvPr/>
        </p:nvSpPr>
        <p:spPr>
          <a:xfrm rot="10800000">
            <a:off x="321172" y="6907710"/>
            <a:ext cx="1138431" cy="7848597"/>
          </a:xfrm>
          <a:prstGeom prst="rect">
            <a:avLst/>
          </a:prstGeom>
          <a:gradFill>
            <a:gsLst>
              <a:gs pos="0">
                <a:srgbClr val="202B3A"/>
              </a:gs>
              <a:gs pos="50000">
                <a:schemeClr val="tx2"/>
              </a:gs>
              <a:gs pos="100000">
                <a:srgbClr val="DCE7F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392F0637-7078-C86D-97D4-B72FC624B6A3}"/>
              </a:ext>
            </a:extLst>
          </p:cNvPr>
          <p:cNvSpPr txBox="1"/>
          <p:nvPr/>
        </p:nvSpPr>
        <p:spPr>
          <a:xfrm rot="16200000">
            <a:off x="-1294783" y="10147568"/>
            <a:ext cx="4339650" cy="1015663"/>
          </a:xfrm>
          <a:prstGeom prst="rect">
            <a:avLst/>
          </a:prstGeom>
          <a:noFill/>
        </p:spPr>
        <p:txBody>
          <a:bodyPr vert="eaVert" wrap="square" rtlCol="0">
            <a:spAutoFit/>
          </a:bodyPr>
          <a:lstStyle/>
          <a:p>
            <a:pPr algn="ctr">
              <a:spcBef>
                <a:spcPts val="600"/>
              </a:spcBef>
            </a:pPr>
            <a:r>
              <a:rPr kumimoji="1" lang="ja-JP" altLang="en-US" sz="5400" b="1">
                <a:solidFill>
                  <a:schemeClr val="bg1"/>
                </a:solidFill>
                <a:latin typeface="+mj-lt"/>
              </a:rPr>
              <a:t>研究の背景</a:t>
            </a:r>
          </a:p>
        </p:txBody>
      </p:sp>
      <p:sp>
        <p:nvSpPr>
          <p:cNvPr id="42" name="正方形/長方形 41">
            <a:extLst>
              <a:ext uri="{FF2B5EF4-FFF2-40B4-BE49-F238E27FC236}">
                <a16:creationId xmlns:a16="http://schemas.microsoft.com/office/drawing/2014/main" id="{E32A9E54-38CA-2FAF-9443-D9B0E921D0A4}"/>
              </a:ext>
            </a:extLst>
          </p:cNvPr>
          <p:cNvSpPr/>
          <p:nvPr/>
        </p:nvSpPr>
        <p:spPr>
          <a:xfrm>
            <a:off x="15283640" y="14765357"/>
            <a:ext cx="14453658" cy="15473125"/>
          </a:xfrm>
          <a:prstGeom prst="rect">
            <a:avLst/>
          </a:prstGeom>
          <a:gradFill>
            <a:gsLst>
              <a:gs pos="0">
                <a:schemeClr val="bg1"/>
              </a:gs>
              <a:gs pos="100000">
                <a:srgbClr val="DCE7F2"/>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kumimoji="1" lang="ja-JP" altLang="en-US" sz="3600"/>
          </a:p>
        </p:txBody>
      </p:sp>
      <p:sp>
        <p:nvSpPr>
          <p:cNvPr id="77" name="正方形/長方形 76">
            <a:extLst>
              <a:ext uri="{FF2B5EF4-FFF2-40B4-BE49-F238E27FC236}">
                <a16:creationId xmlns:a16="http://schemas.microsoft.com/office/drawing/2014/main" id="{525E76C5-0265-9C75-CA95-69E0A50EF37D}"/>
              </a:ext>
            </a:extLst>
          </p:cNvPr>
          <p:cNvSpPr/>
          <p:nvPr/>
        </p:nvSpPr>
        <p:spPr>
          <a:xfrm rot="10800000">
            <a:off x="15187574" y="14765356"/>
            <a:ext cx="1138431" cy="15533667"/>
          </a:xfrm>
          <a:prstGeom prst="rect">
            <a:avLst/>
          </a:prstGeom>
          <a:gradFill>
            <a:gsLst>
              <a:gs pos="0">
                <a:srgbClr val="202B3A"/>
              </a:gs>
              <a:gs pos="50000">
                <a:schemeClr val="tx2"/>
              </a:gs>
              <a:gs pos="100000">
                <a:srgbClr val="DCE7F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8" name="テキスト ボックス 87">
            <a:extLst>
              <a:ext uri="{FF2B5EF4-FFF2-40B4-BE49-F238E27FC236}">
                <a16:creationId xmlns:a16="http://schemas.microsoft.com/office/drawing/2014/main" id="{D8270447-2EA0-08D4-4FBF-499ED3CB67BD}"/>
              </a:ext>
            </a:extLst>
          </p:cNvPr>
          <p:cNvSpPr txBox="1"/>
          <p:nvPr/>
        </p:nvSpPr>
        <p:spPr>
          <a:xfrm rot="16200000">
            <a:off x="14868142" y="22042646"/>
            <a:ext cx="1846659" cy="1015663"/>
          </a:xfrm>
          <a:prstGeom prst="rect">
            <a:avLst/>
          </a:prstGeom>
          <a:noFill/>
        </p:spPr>
        <p:txBody>
          <a:bodyPr vert="eaVert" wrap="square" rtlCol="0">
            <a:spAutoFit/>
          </a:bodyPr>
          <a:lstStyle/>
          <a:p>
            <a:pPr algn="ctr">
              <a:spcBef>
                <a:spcPts val="600"/>
              </a:spcBef>
            </a:pPr>
            <a:r>
              <a:rPr kumimoji="1" lang="ja-JP" altLang="en-US" sz="5400" b="1">
                <a:solidFill>
                  <a:schemeClr val="bg1"/>
                </a:solidFill>
                <a:latin typeface="+mj-lt"/>
              </a:rPr>
              <a:t>考察</a:t>
            </a:r>
          </a:p>
        </p:txBody>
      </p:sp>
      <p:sp>
        <p:nvSpPr>
          <p:cNvPr id="51" name="テキスト ボックス 50">
            <a:extLst>
              <a:ext uri="{FF2B5EF4-FFF2-40B4-BE49-F238E27FC236}">
                <a16:creationId xmlns:a16="http://schemas.microsoft.com/office/drawing/2014/main" id="{7326FE4C-DDA9-62F6-E42A-4192040E9795}"/>
              </a:ext>
            </a:extLst>
          </p:cNvPr>
          <p:cNvSpPr txBox="1"/>
          <p:nvPr/>
        </p:nvSpPr>
        <p:spPr>
          <a:xfrm>
            <a:off x="2115390" y="680540"/>
            <a:ext cx="25992618" cy="2554545"/>
          </a:xfrm>
          <a:prstGeom prst="rect">
            <a:avLst/>
          </a:prstGeom>
          <a:noFill/>
        </p:spPr>
        <p:txBody>
          <a:bodyPr wrap="square" rtlCol="0">
            <a:spAutoFit/>
          </a:bodyPr>
          <a:lstStyle/>
          <a:p>
            <a:pPr algn="ctr"/>
            <a:r>
              <a:rPr lang="ja-JP" altLang="en-US" sz="8000" b="1"/>
              <a:t>在宅生活における独居高齢者の転倒リスク低減を</a:t>
            </a:r>
            <a:endParaRPr lang="en-US" altLang="ja-JP" sz="8000" b="1" dirty="0"/>
          </a:p>
          <a:p>
            <a:pPr algn="ctr"/>
            <a:r>
              <a:rPr lang="ja-JP" altLang="en-US" sz="8000" b="1"/>
              <a:t>目的とした短期集中型介入の有用性</a:t>
            </a:r>
          </a:p>
        </p:txBody>
      </p:sp>
      <p:sp>
        <p:nvSpPr>
          <p:cNvPr id="52" name="テキスト ボックス 51">
            <a:extLst>
              <a:ext uri="{FF2B5EF4-FFF2-40B4-BE49-F238E27FC236}">
                <a16:creationId xmlns:a16="http://schemas.microsoft.com/office/drawing/2014/main" id="{13A6E6CD-3CA8-57DC-91E3-35021EDB2960}"/>
              </a:ext>
            </a:extLst>
          </p:cNvPr>
          <p:cNvSpPr txBox="1"/>
          <p:nvPr/>
        </p:nvSpPr>
        <p:spPr>
          <a:xfrm>
            <a:off x="4812288" y="4593847"/>
            <a:ext cx="20942703" cy="1323439"/>
          </a:xfrm>
          <a:prstGeom prst="rect">
            <a:avLst/>
          </a:prstGeom>
          <a:noFill/>
        </p:spPr>
        <p:txBody>
          <a:bodyPr wrap="square" rtlCol="0">
            <a:spAutoFit/>
          </a:bodyPr>
          <a:lstStyle/>
          <a:p>
            <a:r>
              <a:rPr lang="ja-JP" altLang="en-US" sz="8000" b="1">
                <a:solidFill>
                  <a:schemeClr val="bg1"/>
                </a:solidFill>
              </a:rPr>
              <a:t>〇〇病院　リハビリテーション科　金子 渉</a:t>
            </a:r>
          </a:p>
        </p:txBody>
      </p:sp>
      <p:sp>
        <p:nvSpPr>
          <p:cNvPr id="3" name="テキスト ボックス 2">
            <a:extLst>
              <a:ext uri="{FF2B5EF4-FFF2-40B4-BE49-F238E27FC236}">
                <a16:creationId xmlns:a16="http://schemas.microsoft.com/office/drawing/2014/main" id="{9C081437-6BED-1262-A020-19658DF63E65}"/>
              </a:ext>
            </a:extLst>
          </p:cNvPr>
          <p:cNvSpPr txBox="1"/>
          <p:nvPr/>
        </p:nvSpPr>
        <p:spPr>
          <a:xfrm>
            <a:off x="1703136" y="8302626"/>
            <a:ext cx="13190937" cy="5262979"/>
          </a:xfrm>
          <a:prstGeom prst="rect">
            <a:avLst/>
          </a:prstGeom>
          <a:noFill/>
        </p:spPr>
        <p:txBody>
          <a:bodyPr wrap="square" rtlCol="0">
            <a:spAutoFit/>
          </a:bodyPr>
          <a:lstStyle/>
          <a:p>
            <a:r>
              <a:rPr lang="ja-JP" altLang="en-US" sz="4800"/>
              <a:t>高齢化の進行に伴い、在宅で生活する独居高齢者の転倒リスクが社会的な課題となっている。転倒は要介護化の主要因であり、特に独居高齢者においては発見の遅れによる重篤化のリスクが高い。地域包括ケアの現場では、転倒予防に関する短期的かつ効果的な介入手法の確立が求められている。</a:t>
            </a:r>
          </a:p>
        </p:txBody>
      </p:sp>
      <p:sp>
        <p:nvSpPr>
          <p:cNvPr id="6" name="テキスト ボックス 5">
            <a:extLst>
              <a:ext uri="{FF2B5EF4-FFF2-40B4-BE49-F238E27FC236}">
                <a16:creationId xmlns:a16="http://schemas.microsoft.com/office/drawing/2014/main" id="{2F333A2E-3C5F-4EA6-CD8F-C7B1205A0C22}"/>
              </a:ext>
            </a:extLst>
          </p:cNvPr>
          <p:cNvSpPr txBox="1"/>
          <p:nvPr/>
        </p:nvSpPr>
        <p:spPr>
          <a:xfrm>
            <a:off x="1761993" y="17584866"/>
            <a:ext cx="13190937" cy="2308324"/>
          </a:xfrm>
          <a:prstGeom prst="rect">
            <a:avLst/>
          </a:prstGeom>
          <a:noFill/>
        </p:spPr>
        <p:txBody>
          <a:bodyPr wrap="square" rtlCol="0">
            <a:spAutoFit/>
          </a:bodyPr>
          <a:lstStyle/>
          <a:p>
            <a:r>
              <a:rPr lang="ja-JP" altLang="en-US" sz="4800"/>
              <a:t>本研究では、独居高齢者に対し短期集中型の個別リハビリテーション介入を行うことで、転倒リスクがどの程度低減されるかを検討する。</a:t>
            </a:r>
          </a:p>
        </p:txBody>
      </p:sp>
      <p:sp>
        <p:nvSpPr>
          <p:cNvPr id="7" name="テキスト ボックス 6">
            <a:extLst>
              <a:ext uri="{FF2B5EF4-FFF2-40B4-BE49-F238E27FC236}">
                <a16:creationId xmlns:a16="http://schemas.microsoft.com/office/drawing/2014/main" id="{75165BD3-53B3-2B63-4EE0-A17E77B7DC8D}"/>
              </a:ext>
            </a:extLst>
          </p:cNvPr>
          <p:cNvSpPr txBox="1"/>
          <p:nvPr/>
        </p:nvSpPr>
        <p:spPr>
          <a:xfrm>
            <a:off x="1761993" y="24164062"/>
            <a:ext cx="13190937" cy="4524315"/>
          </a:xfrm>
          <a:prstGeom prst="rect">
            <a:avLst/>
          </a:prstGeom>
          <a:noFill/>
        </p:spPr>
        <p:txBody>
          <a:bodyPr wrap="square" rtlCol="0">
            <a:spAutoFit/>
          </a:bodyPr>
          <a:lstStyle/>
          <a:p>
            <a:pPr>
              <a:buNone/>
            </a:pPr>
            <a:r>
              <a:rPr lang="ja-JP" altLang="en-US" sz="4800"/>
              <a:t>対象者：</a:t>
            </a:r>
            <a:r>
              <a:rPr lang="en-US" altLang="ja-JP" sz="4800" dirty="0"/>
              <a:t>83</a:t>
            </a:r>
            <a:r>
              <a:rPr lang="ja-JP" altLang="en-US" sz="4800"/>
              <a:t>歳女性（要支援</a:t>
            </a:r>
            <a:r>
              <a:rPr lang="en-US" altLang="ja-JP" sz="4800" dirty="0"/>
              <a:t>2</a:t>
            </a:r>
            <a:r>
              <a:rPr lang="ja-JP" altLang="en-US" sz="4800"/>
              <a:t>）</a:t>
            </a:r>
          </a:p>
          <a:p>
            <a:pPr>
              <a:buNone/>
            </a:pPr>
            <a:r>
              <a:rPr lang="ja-JP" altLang="en-US" sz="4800"/>
              <a:t>既往歴：高血圧・変形性膝関節症</a:t>
            </a:r>
          </a:p>
          <a:p>
            <a:pPr>
              <a:buNone/>
            </a:pPr>
            <a:r>
              <a:rPr lang="ja-JP" altLang="en-US" sz="4800"/>
              <a:t>生活状況：戸建て住宅に一人暮らし、自宅内はフローリング中心。</a:t>
            </a:r>
          </a:p>
          <a:p>
            <a:r>
              <a:rPr lang="ja-JP" altLang="en-US" sz="4800"/>
              <a:t>主訴：昨年冬に</a:t>
            </a:r>
            <a:r>
              <a:rPr lang="en-US" altLang="ja-JP" sz="4800" dirty="0"/>
              <a:t>2</a:t>
            </a:r>
            <a:r>
              <a:rPr lang="ja-JP" altLang="en-US" sz="4800"/>
              <a:t>回の転倒歴あり。起立や歩行に対する不安強く、活動量低下が見られていた。</a:t>
            </a:r>
          </a:p>
        </p:txBody>
      </p:sp>
      <p:sp>
        <p:nvSpPr>
          <p:cNvPr id="8" name="テキスト ボックス 7">
            <a:extLst>
              <a:ext uri="{FF2B5EF4-FFF2-40B4-BE49-F238E27FC236}">
                <a16:creationId xmlns:a16="http://schemas.microsoft.com/office/drawing/2014/main" id="{3C9720EB-AD7D-5D37-DB5F-8B58180081A7}"/>
              </a:ext>
            </a:extLst>
          </p:cNvPr>
          <p:cNvSpPr txBox="1"/>
          <p:nvPr/>
        </p:nvSpPr>
        <p:spPr>
          <a:xfrm>
            <a:off x="1761993" y="30702861"/>
            <a:ext cx="13190937" cy="7478970"/>
          </a:xfrm>
          <a:prstGeom prst="rect">
            <a:avLst/>
          </a:prstGeom>
          <a:noFill/>
        </p:spPr>
        <p:txBody>
          <a:bodyPr wrap="square" rtlCol="0">
            <a:spAutoFit/>
          </a:bodyPr>
          <a:lstStyle/>
          <a:p>
            <a:pPr>
              <a:buNone/>
            </a:pPr>
            <a:r>
              <a:rPr lang="ja-JP" altLang="en-US" sz="4800"/>
              <a:t>対象者に対し、以下の内容で</a:t>
            </a:r>
            <a:r>
              <a:rPr lang="en-US" altLang="ja-JP" sz="4800" dirty="0"/>
              <a:t>2</a:t>
            </a:r>
            <a:r>
              <a:rPr lang="ja-JP" altLang="en-US" sz="4800"/>
              <a:t>週間の短期集中介入を実施。</a:t>
            </a:r>
          </a:p>
          <a:p>
            <a:pPr>
              <a:buFont typeface="Arial" panose="020B0604020202020204" pitchFamily="34" charset="0"/>
              <a:buChar char="•"/>
            </a:pPr>
            <a:r>
              <a:rPr lang="ja-JP" altLang="en-US" sz="4800"/>
              <a:t>初回に転倒リスクアセスメント（</a:t>
            </a:r>
            <a:r>
              <a:rPr lang="en" altLang="ja-JP" sz="4800" dirty="0"/>
              <a:t>Timed Up and Go Test</a:t>
            </a:r>
            <a:r>
              <a:rPr lang="ja-JP" altLang="en" sz="4800"/>
              <a:t>、</a:t>
            </a:r>
            <a:r>
              <a:rPr lang="en" altLang="ja-JP" sz="4800" dirty="0"/>
              <a:t>FES-I</a:t>
            </a:r>
            <a:r>
              <a:rPr lang="ja-JP" altLang="en" sz="4800"/>
              <a:t>）</a:t>
            </a:r>
          </a:p>
          <a:p>
            <a:pPr>
              <a:buFont typeface="Arial" panose="020B0604020202020204" pitchFamily="34" charset="0"/>
              <a:buChar char="•"/>
            </a:pPr>
            <a:r>
              <a:rPr lang="ja-JP" altLang="en-US" sz="4800"/>
              <a:t>自宅環境のリスク評価と環境調整</a:t>
            </a:r>
          </a:p>
          <a:p>
            <a:pPr>
              <a:buFont typeface="Arial" panose="020B0604020202020204" pitchFamily="34" charset="0"/>
              <a:buChar char="•"/>
            </a:pPr>
            <a:r>
              <a:rPr lang="ja-JP" altLang="en-US" sz="4800"/>
              <a:t>週</a:t>
            </a:r>
            <a:r>
              <a:rPr lang="en-US" altLang="ja-JP" sz="4800" dirty="0"/>
              <a:t>3</a:t>
            </a:r>
            <a:r>
              <a:rPr lang="ja-JP" altLang="en-US" sz="4800"/>
              <a:t>回、</a:t>
            </a:r>
            <a:r>
              <a:rPr lang="en-US" altLang="ja-JP" sz="4800" dirty="0"/>
              <a:t>1</a:t>
            </a:r>
            <a:r>
              <a:rPr lang="ja-JP" altLang="en-US" sz="4800"/>
              <a:t>回</a:t>
            </a:r>
            <a:r>
              <a:rPr lang="en-US" altLang="ja-JP" sz="4800" dirty="0"/>
              <a:t>40</a:t>
            </a:r>
            <a:r>
              <a:rPr lang="ja-JP" altLang="en-US" sz="4800"/>
              <a:t>分のリハビリ介入（バランス練習、筋力訓練、起居動作練習）</a:t>
            </a:r>
          </a:p>
          <a:p>
            <a:pPr>
              <a:buFont typeface="Arial" panose="020B0604020202020204" pitchFamily="34" charset="0"/>
              <a:buChar char="•"/>
            </a:pPr>
            <a:r>
              <a:rPr lang="ja-JP" altLang="en-US" sz="4800"/>
              <a:t>介入後再評価を実施</a:t>
            </a:r>
          </a:p>
          <a:p>
            <a:r>
              <a:rPr lang="ja-JP" altLang="en-US" sz="4800"/>
              <a:t>倫理的配慮として、インフォームドコンセントを取得。</a:t>
            </a:r>
          </a:p>
        </p:txBody>
      </p:sp>
      <p:sp>
        <p:nvSpPr>
          <p:cNvPr id="9" name="テキスト ボックス 8">
            <a:extLst>
              <a:ext uri="{FF2B5EF4-FFF2-40B4-BE49-F238E27FC236}">
                <a16:creationId xmlns:a16="http://schemas.microsoft.com/office/drawing/2014/main" id="{DEBAAEF4-7F73-7E49-9F45-D0C9BD4D910C}"/>
              </a:ext>
            </a:extLst>
          </p:cNvPr>
          <p:cNvSpPr txBox="1"/>
          <p:nvPr/>
        </p:nvSpPr>
        <p:spPr>
          <a:xfrm>
            <a:off x="16566873" y="8806626"/>
            <a:ext cx="13190937" cy="3785652"/>
          </a:xfrm>
          <a:prstGeom prst="rect">
            <a:avLst/>
          </a:prstGeom>
          <a:noFill/>
        </p:spPr>
        <p:txBody>
          <a:bodyPr wrap="square" rtlCol="0">
            <a:spAutoFit/>
          </a:bodyPr>
          <a:lstStyle/>
          <a:p>
            <a:pPr>
              <a:buFont typeface="Arial" panose="020B0604020202020204" pitchFamily="34" charset="0"/>
              <a:buChar char="•"/>
            </a:pPr>
            <a:r>
              <a:rPr lang="en" altLang="ja-JP" sz="4800" dirty="0"/>
              <a:t>TUG</a:t>
            </a:r>
            <a:r>
              <a:rPr lang="ja-JP" altLang="en-US" sz="4800"/>
              <a:t>テスト：介入前 </a:t>
            </a:r>
            <a:r>
              <a:rPr lang="en-US" altLang="ja-JP" sz="4800" dirty="0"/>
              <a:t>16.2</a:t>
            </a:r>
            <a:r>
              <a:rPr lang="ja-JP" altLang="en-US" sz="4800"/>
              <a:t>秒 → 介入後 </a:t>
            </a:r>
            <a:r>
              <a:rPr lang="en-US" altLang="ja-JP" sz="4800" dirty="0"/>
              <a:t>12.4</a:t>
            </a:r>
            <a:r>
              <a:rPr lang="ja-JP" altLang="en-US" sz="4800"/>
              <a:t>秒</a:t>
            </a:r>
          </a:p>
          <a:p>
            <a:pPr>
              <a:buFont typeface="Arial" panose="020B0604020202020204" pitchFamily="34" charset="0"/>
              <a:buChar char="•"/>
            </a:pPr>
            <a:r>
              <a:rPr lang="en" altLang="ja-JP" sz="4800" dirty="0"/>
              <a:t>FES-I</a:t>
            </a:r>
            <a:r>
              <a:rPr lang="ja-JP" altLang="en" sz="4800"/>
              <a:t>（</a:t>
            </a:r>
            <a:r>
              <a:rPr lang="ja-JP" altLang="en-US" sz="4800"/>
              <a:t>転倒への不安）：</a:t>
            </a:r>
            <a:r>
              <a:rPr lang="en-US" altLang="ja-JP" sz="4800" dirty="0"/>
              <a:t>34</a:t>
            </a:r>
            <a:r>
              <a:rPr lang="ja-JP" altLang="en-US" sz="4800"/>
              <a:t>点 → </a:t>
            </a:r>
            <a:r>
              <a:rPr lang="en-US" altLang="ja-JP" sz="4800" dirty="0"/>
              <a:t>24</a:t>
            </a:r>
            <a:r>
              <a:rPr lang="ja-JP" altLang="en-US" sz="4800"/>
              <a:t>点</a:t>
            </a:r>
          </a:p>
          <a:p>
            <a:pPr>
              <a:buFont typeface="Arial" panose="020B0604020202020204" pitchFamily="34" charset="0"/>
              <a:buChar char="•"/>
            </a:pPr>
            <a:r>
              <a:rPr lang="ja-JP" altLang="en-US" sz="4800"/>
              <a:t>主観的な転倒不安：「外出時の不安が減った」「家の中での動きが楽になった」</a:t>
            </a:r>
          </a:p>
          <a:p>
            <a:pPr>
              <a:buFont typeface="Arial" panose="020B0604020202020204" pitchFamily="34" charset="0"/>
              <a:buChar char="•"/>
            </a:pPr>
            <a:r>
              <a:rPr lang="ja-JP" altLang="en-US" sz="4800"/>
              <a:t>介入後</a:t>
            </a:r>
            <a:r>
              <a:rPr lang="en-US" altLang="ja-JP" sz="4800" dirty="0"/>
              <a:t>1</a:t>
            </a:r>
            <a:r>
              <a:rPr lang="ja-JP" altLang="en-US" sz="4800"/>
              <a:t>ヶ月時点で転倒歴なし</a:t>
            </a:r>
          </a:p>
        </p:txBody>
      </p:sp>
      <p:sp>
        <p:nvSpPr>
          <p:cNvPr id="10" name="テキスト ボックス 9">
            <a:extLst>
              <a:ext uri="{FF2B5EF4-FFF2-40B4-BE49-F238E27FC236}">
                <a16:creationId xmlns:a16="http://schemas.microsoft.com/office/drawing/2014/main" id="{5B6D1977-92A2-0261-A8FB-333BE7D9CC8F}"/>
              </a:ext>
            </a:extLst>
          </p:cNvPr>
          <p:cNvSpPr txBox="1"/>
          <p:nvPr/>
        </p:nvSpPr>
        <p:spPr>
          <a:xfrm>
            <a:off x="16566873" y="20288319"/>
            <a:ext cx="13190937" cy="4524315"/>
          </a:xfrm>
          <a:prstGeom prst="rect">
            <a:avLst/>
          </a:prstGeom>
          <a:noFill/>
        </p:spPr>
        <p:txBody>
          <a:bodyPr wrap="square" rtlCol="0">
            <a:spAutoFit/>
          </a:bodyPr>
          <a:lstStyle/>
          <a:p>
            <a:r>
              <a:rPr lang="ja-JP" altLang="en-US" sz="4800"/>
              <a:t>短期集中型のリハビリ介入は、独居高齢者においても転倒リスクの低減と心理的安定に有効であることが示唆された。特に、身体機能へのアプローチと同時に、生活環境の調整を組み合わせることで、行動変容につながった点は注目すべき成果である。</a:t>
            </a:r>
          </a:p>
        </p:txBody>
      </p:sp>
      <p:sp>
        <p:nvSpPr>
          <p:cNvPr id="11" name="テキスト ボックス 10">
            <a:extLst>
              <a:ext uri="{FF2B5EF4-FFF2-40B4-BE49-F238E27FC236}">
                <a16:creationId xmlns:a16="http://schemas.microsoft.com/office/drawing/2014/main" id="{F5E51FED-99C7-6BB8-B46D-7515C30EB323}"/>
              </a:ext>
            </a:extLst>
          </p:cNvPr>
          <p:cNvSpPr txBox="1"/>
          <p:nvPr/>
        </p:nvSpPr>
        <p:spPr>
          <a:xfrm>
            <a:off x="16566872" y="32577123"/>
            <a:ext cx="13190937" cy="3785652"/>
          </a:xfrm>
          <a:prstGeom prst="rect">
            <a:avLst/>
          </a:prstGeom>
          <a:noFill/>
        </p:spPr>
        <p:txBody>
          <a:bodyPr wrap="square" rtlCol="0">
            <a:spAutoFit/>
          </a:bodyPr>
          <a:lstStyle/>
          <a:p>
            <a:r>
              <a:rPr lang="ja-JP" altLang="en-US" sz="4800"/>
              <a:t>本事例では、</a:t>
            </a:r>
            <a:r>
              <a:rPr lang="en-US" altLang="ja-JP" sz="4800" dirty="0"/>
              <a:t>2</a:t>
            </a:r>
            <a:r>
              <a:rPr lang="ja-JP" altLang="en-US" sz="4800"/>
              <a:t>週間の集中介入が身体機能の向上と転倒不安の軽減に寄与した。今後、他症例への応用や介入内容の標準化を進めることで、在宅独居高齢者に対する地域包括的な支援体制の強化が期待される。</a:t>
            </a:r>
          </a:p>
        </p:txBody>
      </p:sp>
      <p:sp>
        <p:nvSpPr>
          <p:cNvPr id="12" name="テキスト ボックス 11">
            <a:extLst>
              <a:ext uri="{FF2B5EF4-FFF2-40B4-BE49-F238E27FC236}">
                <a16:creationId xmlns:a16="http://schemas.microsoft.com/office/drawing/2014/main" id="{12DD6B8A-E02F-6747-336B-E04051FAC8B0}"/>
              </a:ext>
            </a:extLst>
          </p:cNvPr>
          <p:cNvSpPr txBox="1"/>
          <p:nvPr/>
        </p:nvSpPr>
        <p:spPr>
          <a:xfrm>
            <a:off x="1207097" y="39673991"/>
            <a:ext cx="13190937" cy="2062103"/>
          </a:xfrm>
          <a:prstGeom prst="rect">
            <a:avLst/>
          </a:prstGeom>
          <a:noFill/>
        </p:spPr>
        <p:txBody>
          <a:bodyPr wrap="square" rtlCol="0">
            <a:spAutoFit/>
          </a:bodyPr>
          <a:lstStyle/>
          <a:p>
            <a:pPr>
              <a:buFont typeface="+mj-lt"/>
              <a:buAutoNum type="arabicPeriod"/>
            </a:pPr>
            <a:r>
              <a:rPr lang="ja-JP" altLang="en-US" sz="3200"/>
              <a:t>厚生労働省</a:t>
            </a:r>
            <a:r>
              <a:rPr lang="en-US" altLang="ja-JP" sz="3200" dirty="0"/>
              <a:t>. </a:t>
            </a:r>
            <a:r>
              <a:rPr lang="ja-JP" altLang="en-US" sz="3200"/>
              <a:t>高齢者の健康づくりに関する報告書</a:t>
            </a:r>
            <a:r>
              <a:rPr lang="en-US" altLang="ja-JP" sz="3200" dirty="0"/>
              <a:t>. 2022</a:t>
            </a:r>
            <a:r>
              <a:rPr lang="ja-JP" altLang="en-US" sz="3200"/>
              <a:t>年</a:t>
            </a:r>
            <a:r>
              <a:rPr lang="en-US" altLang="ja-JP" sz="3200" dirty="0"/>
              <a:t>.</a:t>
            </a:r>
          </a:p>
          <a:p>
            <a:pPr>
              <a:buFont typeface="+mj-lt"/>
              <a:buAutoNum type="arabicPeriod"/>
            </a:pPr>
            <a:r>
              <a:rPr lang="ja-JP" altLang="en-US" sz="3200"/>
              <a:t>日本転倒予防学会</a:t>
            </a:r>
            <a:r>
              <a:rPr lang="en-US" altLang="ja-JP" sz="3200" dirty="0"/>
              <a:t>. </a:t>
            </a:r>
            <a:r>
              <a:rPr lang="ja-JP" altLang="en-US" sz="3200"/>
              <a:t>転倒予防のためのガイドライン</a:t>
            </a:r>
            <a:r>
              <a:rPr lang="en-US" altLang="ja-JP" sz="3200" dirty="0"/>
              <a:t>2020.</a:t>
            </a:r>
          </a:p>
          <a:p>
            <a:pPr>
              <a:buFont typeface="+mj-lt"/>
              <a:buAutoNum type="arabicPeriod"/>
            </a:pPr>
            <a:r>
              <a:rPr lang="en" altLang="ja-JP" sz="3200" dirty="0"/>
              <a:t>Shumway-Cook A et al. Predicting the probability for falls in community-dwelling older adults. Phys Ther. 2000;80(9):896-903.</a:t>
            </a:r>
          </a:p>
        </p:txBody>
      </p:sp>
    </p:spTree>
    <p:extLst>
      <p:ext uri="{BB962C8B-B14F-4D97-AF65-F5344CB8AC3E}">
        <p14:creationId xmlns:p14="http://schemas.microsoft.com/office/powerpoint/2010/main" val="352388651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ポスター発表" id="{26F8BB9D-541E-CB43-8BC2-E0C728350489}" vid="{58E5C9BD-43E1-2E41-9FFC-C6A9C94B6DE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2785</TotalTime>
  <Words>735</Words>
  <Application>Microsoft Macintosh PowerPoint</Application>
  <PresentationFormat>ユーザー設定</PresentationFormat>
  <Paragraphs>84</Paragraphs>
  <Slides>4</Slides>
  <Notes>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vt:i4>
      </vt:variant>
    </vt:vector>
  </HeadingPairs>
  <TitlesOfParts>
    <vt:vector size="11" baseType="lpstr">
      <vt:lpstr>ＭＳ Ｐゴシック</vt:lpstr>
      <vt:lpstr>ＭＳ ゴシック</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kanekosho1001@gmail.com</dc:creator>
  <cp:lastModifiedBy>kanekosho1001@gmail.com</cp:lastModifiedBy>
  <cp:revision>12</cp:revision>
  <dcterms:created xsi:type="dcterms:W3CDTF">2024-10-21T13:27:53Z</dcterms:created>
  <dcterms:modified xsi:type="dcterms:W3CDTF">2025-07-23T16:11:06Z</dcterms:modified>
</cp:coreProperties>
</file>