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Lst>
  <p:sldSz cx="7556500" cy="10699750"/>
  <p:notesSz cx="7556500" cy="10699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1C2"/>
    <a:srgbClr val="ECB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516"/>
    <p:restoredTop sz="94720"/>
  </p:normalViewPr>
  <p:slideViewPr>
    <p:cSldViewPr>
      <p:cViewPr varScale="1">
        <p:scale>
          <a:sx n="64" d="100"/>
          <a:sy n="64" d="100"/>
        </p:scale>
        <p:origin x="984"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6922"/>
            <a:ext cx="6428422" cy="2246947"/>
          </a:xfrm>
          <a:prstGeom prst="rect">
            <a:avLst/>
          </a:prstGeom>
        </p:spPr>
        <p:txBody>
          <a:bodyPr wrap="square" lIns="0" tIns="0" rIns="0" bIns="0">
            <a:spAutoFit/>
          </a:bodyPr>
          <a:lstStyle>
            <a:lvl1pPr>
              <a:defRPr sz="4350" b="0" i="0">
                <a:solidFill>
                  <a:srgbClr val="4A1D07"/>
                </a:solidFill>
                <a:latin typeface="SimSun"/>
                <a:cs typeface="SimSun"/>
              </a:defRPr>
            </a:lvl1pPr>
          </a:lstStyle>
          <a:p>
            <a:endParaRPr/>
          </a:p>
        </p:txBody>
      </p:sp>
      <p:sp>
        <p:nvSpPr>
          <p:cNvPr id="3" name="Holder 3"/>
          <p:cNvSpPr>
            <a:spLocks noGrp="1"/>
          </p:cNvSpPr>
          <p:nvPr>
            <p:ph type="subTitle" idx="4"/>
          </p:nvPr>
        </p:nvSpPr>
        <p:spPr>
          <a:xfrm>
            <a:off x="1134427" y="5991860"/>
            <a:ext cx="5293995" cy="267493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50" b="0" i="0">
                <a:solidFill>
                  <a:srgbClr val="4A1D07"/>
                </a:solidFill>
                <a:latin typeface="SimSun"/>
                <a:cs typeface="SimSu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50" b="0" i="0">
                <a:solidFill>
                  <a:srgbClr val="4A1D07"/>
                </a:solidFill>
                <a:latin typeface="SimSun"/>
                <a:cs typeface="SimSun"/>
              </a:defRPr>
            </a:lvl1pPr>
          </a:lstStyle>
          <a:p>
            <a:endParaRPr/>
          </a:p>
        </p:txBody>
      </p:sp>
      <p:sp>
        <p:nvSpPr>
          <p:cNvPr id="3" name="Holder 3"/>
          <p:cNvSpPr>
            <a:spLocks noGrp="1"/>
          </p:cNvSpPr>
          <p:nvPr>
            <p:ph sz="half" idx="2"/>
          </p:nvPr>
        </p:nvSpPr>
        <p:spPr>
          <a:xfrm>
            <a:off x="378142" y="2460942"/>
            <a:ext cx="3289839"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60942"/>
            <a:ext cx="3289839"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50" b="0" i="0">
                <a:solidFill>
                  <a:srgbClr val="4A1D07"/>
                </a:solidFill>
                <a:latin typeface="SimSun"/>
                <a:cs typeface="SimSu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92300" y="1203690"/>
            <a:ext cx="2978249" cy="1530985"/>
          </a:xfrm>
          <a:prstGeom prst="rect">
            <a:avLst/>
          </a:prstGeom>
        </p:spPr>
        <p:txBody>
          <a:bodyPr wrap="square" lIns="0" tIns="0" rIns="0" bIns="0">
            <a:spAutoFit/>
          </a:bodyPr>
          <a:lstStyle>
            <a:lvl1pPr>
              <a:defRPr sz="4350" b="0" i="0">
                <a:solidFill>
                  <a:srgbClr val="4A1D07"/>
                </a:solidFill>
                <a:latin typeface="SimSun"/>
                <a:cs typeface="SimSun"/>
              </a:defRPr>
            </a:lvl1pPr>
          </a:lstStyle>
          <a:p>
            <a:endParaRPr/>
          </a:p>
        </p:txBody>
      </p:sp>
      <p:sp>
        <p:nvSpPr>
          <p:cNvPr id="3" name="Holder 3"/>
          <p:cNvSpPr>
            <a:spLocks noGrp="1"/>
          </p:cNvSpPr>
          <p:nvPr>
            <p:ph type="body" idx="1"/>
          </p:nvPr>
        </p:nvSpPr>
        <p:spPr>
          <a:xfrm>
            <a:off x="1433901" y="2868303"/>
            <a:ext cx="4700270" cy="5245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71369" y="9950768"/>
            <a:ext cx="2420112" cy="53498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50768"/>
            <a:ext cx="173945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7/29/25</a:t>
            </a:fld>
            <a:endParaRPr lang="en-US"/>
          </a:p>
        </p:txBody>
      </p:sp>
      <p:sp>
        <p:nvSpPr>
          <p:cNvPr id="6" name="Holder 6"/>
          <p:cNvSpPr>
            <a:spLocks noGrp="1"/>
          </p:cNvSpPr>
          <p:nvPr>
            <p:ph type="sldNum" sz="quarter" idx="7"/>
          </p:nvPr>
        </p:nvSpPr>
        <p:spPr>
          <a:xfrm>
            <a:off x="5445252" y="9950768"/>
            <a:ext cx="1739455" cy="53498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760"/>
            <a:ext cx="7562821" cy="10695990"/>
          </a:xfrm>
          <a:prstGeom prst="rect">
            <a:avLst/>
          </a:prstGeom>
        </p:spPr>
      </p:pic>
      <p:sp>
        <p:nvSpPr>
          <p:cNvPr id="3" name="object 3"/>
          <p:cNvSpPr txBox="1">
            <a:spLocks noGrp="1"/>
          </p:cNvSpPr>
          <p:nvPr>
            <p:ph type="title"/>
          </p:nvPr>
        </p:nvSpPr>
        <p:spPr>
          <a:xfrm>
            <a:off x="1068494" y="580108"/>
            <a:ext cx="5698783" cy="570028"/>
          </a:xfrm>
          <a:prstGeom prst="rect">
            <a:avLst/>
          </a:prstGeom>
        </p:spPr>
        <p:txBody>
          <a:bodyPr vert="horz" wrap="square" lIns="0" tIns="15875" rIns="0" bIns="0" rtlCol="0">
            <a:spAutoFit/>
          </a:bodyPr>
          <a:lstStyle/>
          <a:p>
            <a:pPr marL="12700">
              <a:lnSpc>
                <a:spcPct val="100000"/>
              </a:lnSpc>
              <a:spcBef>
                <a:spcPts val="125"/>
              </a:spcBef>
            </a:pPr>
            <a:r>
              <a:rPr sz="3600" b="1" spc="730" dirty="0">
                <a:solidFill>
                  <a:srgbClr val="5C6937"/>
                </a:solidFill>
                <a:latin typeface="Arial" panose="020B0604020202020204" pitchFamily="34" charset="0"/>
                <a:cs typeface="Arial" panose="020B0604020202020204" pitchFamily="34" charset="0"/>
              </a:rPr>
              <a:t>G</a:t>
            </a:r>
            <a:r>
              <a:rPr sz="3600" b="1" spc="-865" dirty="0">
                <a:solidFill>
                  <a:srgbClr val="5C6937"/>
                </a:solidFill>
                <a:latin typeface="Arial" panose="020B0604020202020204" pitchFamily="34" charset="0"/>
                <a:cs typeface="Arial" panose="020B0604020202020204" pitchFamily="34" charset="0"/>
              </a:rPr>
              <a:t> </a:t>
            </a:r>
            <a:r>
              <a:rPr sz="3600" b="1" spc="1445" dirty="0">
                <a:solidFill>
                  <a:srgbClr val="5C6937"/>
                </a:solidFill>
                <a:latin typeface="Arial" panose="020B0604020202020204" pitchFamily="34" charset="0"/>
                <a:cs typeface="Arial" panose="020B0604020202020204" pitchFamily="34" charset="0"/>
              </a:rPr>
              <a:t>W</a:t>
            </a:r>
            <a:r>
              <a:rPr sz="3600" b="1" spc="480" dirty="0">
                <a:solidFill>
                  <a:srgbClr val="5C6937"/>
                </a:solidFill>
                <a:latin typeface="Arial" panose="020B0604020202020204" pitchFamily="34" charset="0"/>
                <a:cs typeface="Arial" panose="020B0604020202020204" pitchFamily="34" charset="0"/>
              </a:rPr>
              <a:t> 休業日のお知らせ</a:t>
            </a:r>
            <a:endParaRPr sz="3600" b="1" dirty="0">
              <a:latin typeface="Arial" panose="020B0604020202020204" pitchFamily="34" charset="0"/>
              <a:cs typeface="Arial" panose="020B0604020202020204" pitchFamily="34" charset="0"/>
            </a:endParaRPr>
          </a:p>
        </p:txBody>
      </p:sp>
      <p:sp>
        <p:nvSpPr>
          <p:cNvPr id="4" name="object 4"/>
          <p:cNvSpPr txBox="1"/>
          <p:nvPr/>
        </p:nvSpPr>
        <p:spPr>
          <a:xfrm rot="14220000">
            <a:off x="509325" y="3510594"/>
            <a:ext cx="359938" cy="292100"/>
          </a:xfrm>
          <a:prstGeom prst="rect">
            <a:avLst/>
          </a:prstGeom>
        </p:spPr>
        <p:txBody>
          <a:bodyPr vert="horz" wrap="square" lIns="0" tIns="0" rIns="0" bIns="0" rtlCol="0">
            <a:spAutoFit/>
          </a:bodyPr>
          <a:lstStyle/>
          <a:p>
            <a:pPr>
              <a:lnSpc>
                <a:spcPts val="2095"/>
              </a:lnSpc>
            </a:pPr>
            <a:r>
              <a:rPr sz="2300" spc="-165" dirty="0">
                <a:solidFill>
                  <a:srgbClr val="ACD850"/>
                </a:solidFill>
                <a:latin typeface="Palatino Linotype"/>
                <a:cs typeface="Palatino Linotype"/>
              </a:rPr>
              <a:t>G</a:t>
            </a:r>
            <a:endParaRPr sz="2300">
              <a:latin typeface="Palatino Linotype"/>
              <a:cs typeface="Palatino Linotype"/>
            </a:endParaRPr>
          </a:p>
        </p:txBody>
      </p:sp>
      <p:sp>
        <p:nvSpPr>
          <p:cNvPr id="5" name="object 5"/>
          <p:cNvSpPr txBox="1"/>
          <p:nvPr/>
        </p:nvSpPr>
        <p:spPr>
          <a:xfrm rot="14760000">
            <a:off x="439809" y="3356279"/>
            <a:ext cx="330284" cy="292100"/>
          </a:xfrm>
          <a:prstGeom prst="rect">
            <a:avLst/>
          </a:prstGeom>
        </p:spPr>
        <p:txBody>
          <a:bodyPr vert="horz" wrap="square" lIns="0" tIns="0" rIns="0" bIns="0" rtlCol="0">
            <a:spAutoFit/>
          </a:bodyPr>
          <a:lstStyle/>
          <a:p>
            <a:pPr>
              <a:lnSpc>
                <a:spcPts val="2095"/>
              </a:lnSpc>
            </a:pPr>
            <a:r>
              <a:rPr sz="2300" spc="-114" dirty="0">
                <a:solidFill>
                  <a:srgbClr val="ACD850"/>
                </a:solidFill>
                <a:latin typeface="Palatino Linotype"/>
                <a:cs typeface="Palatino Linotype"/>
              </a:rPr>
              <a:t>o</a:t>
            </a:r>
            <a:endParaRPr sz="2300">
              <a:latin typeface="Palatino Linotype"/>
              <a:cs typeface="Palatino Linotype"/>
            </a:endParaRPr>
          </a:p>
        </p:txBody>
      </p:sp>
      <p:sp>
        <p:nvSpPr>
          <p:cNvPr id="6" name="object 6"/>
          <p:cNvSpPr txBox="1"/>
          <p:nvPr/>
        </p:nvSpPr>
        <p:spPr>
          <a:xfrm rot="15060000">
            <a:off x="412468" y="3254791"/>
            <a:ext cx="303246" cy="292100"/>
          </a:xfrm>
          <a:prstGeom prst="rect">
            <a:avLst/>
          </a:prstGeom>
        </p:spPr>
        <p:txBody>
          <a:bodyPr vert="horz" wrap="square" lIns="0" tIns="0" rIns="0" bIns="0" rtlCol="0">
            <a:spAutoFit/>
          </a:bodyPr>
          <a:lstStyle/>
          <a:p>
            <a:pPr>
              <a:lnSpc>
                <a:spcPts val="2095"/>
              </a:lnSpc>
            </a:pPr>
            <a:r>
              <a:rPr sz="2300" spc="-140" dirty="0">
                <a:solidFill>
                  <a:srgbClr val="ACD850"/>
                </a:solidFill>
                <a:latin typeface="Palatino Linotype"/>
                <a:cs typeface="Palatino Linotype"/>
              </a:rPr>
              <a:t>l</a:t>
            </a:r>
            <a:endParaRPr sz="2300">
              <a:latin typeface="Palatino Linotype"/>
              <a:cs typeface="Palatino Linotype"/>
            </a:endParaRPr>
          </a:p>
        </p:txBody>
      </p:sp>
      <p:sp>
        <p:nvSpPr>
          <p:cNvPr id="7" name="object 7"/>
          <p:cNvSpPr txBox="1"/>
          <p:nvPr/>
        </p:nvSpPr>
        <p:spPr>
          <a:xfrm rot="15420000">
            <a:off x="365099" y="3145506"/>
            <a:ext cx="334731" cy="292100"/>
          </a:xfrm>
          <a:prstGeom prst="rect">
            <a:avLst/>
          </a:prstGeom>
        </p:spPr>
        <p:txBody>
          <a:bodyPr vert="horz" wrap="square" lIns="0" tIns="0" rIns="0" bIns="0" rtlCol="0">
            <a:spAutoFit/>
          </a:bodyPr>
          <a:lstStyle/>
          <a:p>
            <a:pPr>
              <a:lnSpc>
                <a:spcPts val="2100"/>
              </a:lnSpc>
            </a:pPr>
            <a:r>
              <a:rPr sz="2300" spc="-190" dirty="0">
                <a:solidFill>
                  <a:srgbClr val="ACD850"/>
                </a:solidFill>
                <a:latin typeface="Palatino Linotype"/>
                <a:cs typeface="Palatino Linotype"/>
              </a:rPr>
              <a:t>d</a:t>
            </a:r>
            <a:endParaRPr sz="2300">
              <a:latin typeface="Palatino Linotype"/>
              <a:cs typeface="Palatino Linotype"/>
            </a:endParaRPr>
          </a:p>
        </p:txBody>
      </p:sp>
      <p:sp>
        <p:nvSpPr>
          <p:cNvPr id="8" name="object 8"/>
          <p:cNvSpPr txBox="1"/>
          <p:nvPr/>
        </p:nvSpPr>
        <p:spPr>
          <a:xfrm rot="15840000">
            <a:off x="343007" y="2998644"/>
            <a:ext cx="327719"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9" name="object 9"/>
          <p:cNvSpPr txBox="1"/>
          <p:nvPr/>
        </p:nvSpPr>
        <p:spPr>
          <a:xfrm rot="16320000">
            <a:off x="330272" y="2843828"/>
            <a:ext cx="340985" cy="292100"/>
          </a:xfrm>
          <a:prstGeom prst="rect">
            <a:avLst/>
          </a:prstGeom>
        </p:spPr>
        <p:txBody>
          <a:bodyPr vert="horz" wrap="square" lIns="0" tIns="0" rIns="0" bIns="0" rtlCol="0">
            <a:spAutoFit/>
          </a:bodyPr>
          <a:lstStyle/>
          <a:p>
            <a:pPr>
              <a:lnSpc>
                <a:spcPts val="2100"/>
              </a:lnSpc>
            </a:pPr>
            <a:r>
              <a:rPr sz="2300" spc="-50" dirty="0">
                <a:solidFill>
                  <a:srgbClr val="ACD850"/>
                </a:solidFill>
                <a:latin typeface="Palatino Linotype"/>
                <a:cs typeface="Palatino Linotype"/>
              </a:rPr>
              <a:t>n</a:t>
            </a:r>
            <a:endParaRPr sz="2300">
              <a:latin typeface="Palatino Linotype"/>
              <a:cs typeface="Palatino Linotype"/>
            </a:endParaRPr>
          </a:p>
        </p:txBody>
      </p:sp>
      <p:sp>
        <p:nvSpPr>
          <p:cNvPr id="10" name="object 10"/>
          <p:cNvSpPr txBox="1"/>
          <p:nvPr/>
        </p:nvSpPr>
        <p:spPr>
          <a:xfrm rot="17040000">
            <a:off x="307600" y="2590832"/>
            <a:ext cx="454100" cy="292100"/>
          </a:xfrm>
          <a:prstGeom prst="rect">
            <a:avLst/>
          </a:prstGeom>
        </p:spPr>
        <p:txBody>
          <a:bodyPr vert="horz" wrap="square" lIns="0" tIns="0" rIns="0" bIns="0" rtlCol="0">
            <a:spAutoFit/>
          </a:bodyPr>
          <a:lstStyle/>
          <a:p>
            <a:pPr>
              <a:lnSpc>
                <a:spcPts val="2095"/>
              </a:lnSpc>
            </a:pPr>
            <a:r>
              <a:rPr sz="2300" spc="360" dirty="0">
                <a:solidFill>
                  <a:srgbClr val="ACD850"/>
                </a:solidFill>
                <a:latin typeface="Palatino Linotype"/>
                <a:cs typeface="Palatino Linotype"/>
              </a:rPr>
              <a:t>W</a:t>
            </a:r>
            <a:endParaRPr sz="2300">
              <a:latin typeface="Palatino Linotype"/>
              <a:cs typeface="Palatino Linotype"/>
            </a:endParaRPr>
          </a:p>
        </p:txBody>
      </p:sp>
      <p:sp>
        <p:nvSpPr>
          <p:cNvPr id="11" name="object 11"/>
          <p:cNvSpPr txBox="1"/>
          <p:nvPr/>
        </p:nvSpPr>
        <p:spPr>
          <a:xfrm rot="17760000">
            <a:off x="453631" y="2363039"/>
            <a:ext cx="327719"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12" name="object 12"/>
          <p:cNvSpPr txBox="1"/>
          <p:nvPr/>
        </p:nvSpPr>
        <p:spPr>
          <a:xfrm rot="18180000">
            <a:off x="523575" y="2238979"/>
            <a:ext cx="327719"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13" name="object 13"/>
          <p:cNvSpPr txBox="1"/>
          <p:nvPr/>
        </p:nvSpPr>
        <p:spPr>
          <a:xfrm rot="18660000">
            <a:off x="609526" y="2116430"/>
            <a:ext cx="339071" cy="292100"/>
          </a:xfrm>
          <a:prstGeom prst="rect">
            <a:avLst/>
          </a:prstGeom>
        </p:spPr>
        <p:txBody>
          <a:bodyPr vert="horz" wrap="square" lIns="0" tIns="0" rIns="0" bIns="0" rtlCol="0">
            <a:spAutoFit/>
          </a:bodyPr>
          <a:lstStyle/>
          <a:p>
            <a:pPr>
              <a:lnSpc>
                <a:spcPts val="2100"/>
              </a:lnSpc>
            </a:pPr>
            <a:r>
              <a:rPr sz="2300" spc="-50" dirty="0">
                <a:solidFill>
                  <a:srgbClr val="ACD850"/>
                </a:solidFill>
                <a:latin typeface="Palatino Linotype"/>
                <a:cs typeface="Palatino Linotype"/>
              </a:rPr>
              <a:t>k</a:t>
            </a:r>
            <a:endParaRPr sz="2300">
              <a:latin typeface="Palatino Linotype"/>
              <a:cs typeface="Palatino Linotype"/>
            </a:endParaRPr>
          </a:p>
        </p:txBody>
      </p:sp>
      <p:sp>
        <p:nvSpPr>
          <p:cNvPr id="14" name="object 14"/>
          <p:cNvSpPr txBox="1"/>
          <p:nvPr/>
        </p:nvSpPr>
        <p:spPr>
          <a:xfrm rot="19380000">
            <a:off x="778328" y="1945902"/>
            <a:ext cx="361040" cy="292100"/>
          </a:xfrm>
          <a:prstGeom prst="rect">
            <a:avLst/>
          </a:prstGeom>
        </p:spPr>
        <p:txBody>
          <a:bodyPr vert="horz" wrap="square" lIns="0" tIns="0" rIns="0" bIns="0" rtlCol="0">
            <a:spAutoFit/>
          </a:bodyPr>
          <a:lstStyle/>
          <a:p>
            <a:pPr>
              <a:lnSpc>
                <a:spcPts val="2100"/>
              </a:lnSpc>
            </a:pPr>
            <a:r>
              <a:rPr sz="2300" spc="-150" dirty="0">
                <a:solidFill>
                  <a:srgbClr val="ACD850"/>
                </a:solidFill>
                <a:latin typeface="Palatino Linotype"/>
                <a:cs typeface="Palatino Linotype"/>
              </a:rPr>
              <a:t>G</a:t>
            </a:r>
            <a:endParaRPr sz="2300">
              <a:latin typeface="Palatino Linotype"/>
              <a:cs typeface="Palatino Linotype"/>
            </a:endParaRPr>
          </a:p>
        </p:txBody>
      </p:sp>
      <p:sp>
        <p:nvSpPr>
          <p:cNvPr id="15" name="object 15"/>
          <p:cNvSpPr txBox="1"/>
          <p:nvPr/>
        </p:nvSpPr>
        <p:spPr>
          <a:xfrm rot="19920000">
            <a:off x="940199" y="1850125"/>
            <a:ext cx="331156" cy="292100"/>
          </a:xfrm>
          <a:prstGeom prst="rect">
            <a:avLst/>
          </a:prstGeom>
        </p:spPr>
        <p:txBody>
          <a:bodyPr vert="horz" wrap="square" lIns="0" tIns="0" rIns="0" bIns="0" rtlCol="0">
            <a:spAutoFit/>
          </a:bodyPr>
          <a:lstStyle/>
          <a:p>
            <a:pPr>
              <a:lnSpc>
                <a:spcPts val="2100"/>
              </a:lnSpc>
            </a:pPr>
            <a:r>
              <a:rPr sz="2300" spc="-100" dirty="0">
                <a:solidFill>
                  <a:srgbClr val="ACD850"/>
                </a:solidFill>
                <a:latin typeface="Palatino Linotype"/>
                <a:cs typeface="Palatino Linotype"/>
              </a:rPr>
              <a:t>o</a:t>
            </a:r>
            <a:endParaRPr sz="2300">
              <a:latin typeface="Palatino Linotype"/>
              <a:cs typeface="Palatino Linotype"/>
            </a:endParaRPr>
          </a:p>
        </p:txBody>
      </p:sp>
      <p:sp>
        <p:nvSpPr>
          <p:cNvPr id="16" name="object 16"/>
          <p:cNvSpPr txBox="1"/>
          <p:nvPr/>
        </p:nvSpPr>
        <p:spPr>
          <a:xfrm rot="20220000">
            <a:off x="1052329" y="1801627"/>
            <a:ext cx="303719" cy="292100"/>
          </a:xfrm>
          <a:prstGeom prst="rect">
            <a:avLst/>
          </a:prstGeom>
        </p:spPr>
        <p:txBody>
          <a:bodyPr vert="horz" wrap="square" lIns="0" tIns="0" rIns="0" bIns="0" rtlCol="0">
            <a:spAutoFit/>
          </a:bodyPr>
          <a:lstStyle/>
          <a:p>
            <a:pPr>
              <a:lnSpc>
                <a:spcPts val="2095"/>
              </a:lnSpc>
            </a:pPr>
            <a:r>
              <a:rPr sz="2300" spc="-125" dirty="0">
                <a:solidFill>
                  <a:srgbClr val="ACD850"/>
                </a:solidFill>
                <a:latin typeface="Palatino Linotype"/>
                <a:cs typeface="Palatino Linotype"/>
              </a:rPr>
              <a:t>l</a:t>
            </a:r>
            <a:endParaRPr sz="2300">
              <a:latin typeface="Palatino Linotype"/>
              <a:cs typeface="Palatino Linotype"/>
            </a:endParaRPr>
          </a:p>
        </p:txBody>
      </p:sp>
      <p:sp>
        <p:nvSpPr>
          <p:cNvPr id="17" name="object 17"/>
          <p:cNvSpPr txBox="1"/>
          <p:nvPr/>
        </p:nvSpPr>
        <p:spPr>
          <a:xfrm rot="20580000">
            <a:off x="1142995" y="1761952"/>
            <a:ext cx="335340" cy="292100"/>
          </a:xfrm>
          <a:prstGeom prst="rect">
            <a:avLst/>
          </a:prstGeom>
        </p:spPr>
        <p:txBody>
          <a:bodyPr vert="horz" wrap="square" lIns="0" tIns="0" rIns="0" bIns="0" rtlCol="0">
            <a:spAutoFit/>
          </a:bodyPr>
          <a:lstStyle/>
          <a:p>
            <a:pPr>
              <a:lnSpc>
                <a:spcPts val="2100"/>
              </a:lnSpc>
            </a:pPr>
            <a:r>
              <a:rPr sz="2300" spc="-180" dirty="0">
                <a:solidFill>
                  <a:srgbClr val="ACD850"/>
                </a:solidFill>
                <a:latin typeface="Palatino Linotype"/>
                <a:cs typeface="Palatino Linotype"/>
              </a:rPr>
              <a:t>d</a:t>
            </a:r>
            <a:endParaRPr sz="2300">
              <a:latin typeface="Palatino Linotype"/>
              <a:cs typeface="Palatino Linotype"/>
            </a:endParaRPr>
          </a:p>
        </p:txBody>
      </p:sp>
      <p:sp>
        <p:nvSpPr>
          <p:cNvPr id="18" name="object 18"/>
          <p:cNvSpPr txBox="1"/>
          <p:nvPr/>
        </p:nvSpPr>
        <p:spPr>
          <a:xfrm rot="21000000">
            <a:off x="1290674" y="1725360"/>
            <a:ext cx="328565"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19" name="object 19"/>
          <p:cNvSpPr txBox="1"/>
          <p:nvPr/>
        </p:nvSpPr>
        <p:spPr>
          <a:xfrm rot="21480000">
            <a:off x="1438039" y="1707627"/>
            <a:ext cx="341954" cy="292100"/>
          </a:xfrm>
          <a:prstGeom prst="rect">
            <a:avLst/>
          </a:prstGeom>
        </p:spPr>
        <p:txBody>
          <a:bodyPr vert="horz" wrap="square" lIns="0" tIns="0" rIns="0" bIns="0" rtlCol="0">
            <a:spAutoFit/>
          </a:bodyPr>
          <a:lstStyle/>
          <a:p>
            <a:pPr>
              <a:lnSpc>
                <a:spcPts val="2100"/>
              </a:lnSpc>
            </a:pPr>
            <a:r>
              <a:rPr sz="2300" spc="-50" dirty="0">
                <a:solidFill>
                  <a:srgbClr val="ACD850"/>
                </a:solidFill>
                <a:latin typeface="Palatino Linotype"/>
                <a:cs typeface="Palatino Linotype"/>
              </a:rPr>
              <a:t>n</a:t>
            </a:r>
            <a:endParaRPr sz="2300">
              <a:latin typeface="Palatino Linotype"/>
              <a:cs typeface="Palatino Linotype"/>
            </a:endParaRPr>
          </a:p>
        </p:txBody>
      </p:sp>
      <p:sp>
        <p:nvSpPr>
          <p:cNvPr id="20" name="object 20"/>
          <p:cNvSpPr txBox="1"/>
          <p:nvPr/>
        </p:nvSpPr>
        <p:spPr>
          <a:xfrm rot="540000">
            <a:off x="1635357" y="1723115"/>
            <a:ext cx="457010" cy="292100"/>
          </a:xfrm>
          <a:prstGeom prst="rect">
            <a:avLst/>
          </a:prstGeom>
        </p:spPr>
        <p:txBody>
          <a:bodyPr vert="horz" wrap="square" lIns="0" tIns="0" rIns="0" bIns="0" rtlCol="0">
            <a:spAutoFit/>
          </a:bodyPr>
          <a:lstStyle/>
          <a:p>
            <a:pPr>
              <a:lnSpc>
                <a:spcPts val="2070"/>
              </a:lnSpc>
            </a:pPr>
            <a:r>
              <a:rPr sz="2300" spc="360" dirty="0">
                <a:solidFill>
                  <a:srgbClr val="ACD850"/>
                </a:solidFill>
                <a:latin typeface="Palatino Linotype"/>
                <a:cs typeface="Palatino Linotype"/>
              </a:rPr>
              <a:t>W</a:t>
            </a:r>
            <a:endParaRPr sz="2300">
              <a:latin typeface="Palatino Linotype"/>
              <a:cs typeface="Palatino Linotype"/>
            </a:endParaRPr>
          </a:p>
        </p:txBody>
      </p:sp>
      <p:sp>
        <p:nvSpPr>
          <p:cNvPr id="21" name="object 21"/>
          <p:cNvSpPr txBox="1"/>
          <p:nvPr/>
        </p:nvSpPr>
        <p:spPr>
          <a:xfrm rot="1260000">
            <a:off x="1932938" y="1787864"/>
            <a:ext cx="328849" cy="292100"/>
          </a:xfrm>
          <a:prstGeom prst="rect">
            <a:avLst/>
          </a:prstGeom>
        </p:spPr>
        <p:txBody>
          <a:bodyPr vert="horz" wrap="square" lIns="0" tIns="0" rIns="0" bIns="0" rtlCol="0">
            <a:spAutoFit/>
          </a:bodyPr>
          <a:lstStyle/>
          <a:p>
            <a:pPr>
              <a:lnSpc>
                <a:spcPts val="208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22" name="object 22"/>
          <p:cNvSpPr txBox="1"/>
          <p:nvPr/>
        </p:nvSpPr>
        <p:spPr>
          <a:xfrm rot="1680000">
            <a:off x="2061882" y="1848245"/>
            <a:ext cx="328849" cy="292100"/>
          </a:xfrm>
          <a:prstGeom prst="rect">
            <a:avLst/>
          </a:prstGeom>
        </p:spPr>
        <p:txBody>
          <a:bodyPr vert="horz" wrap="square" lIns="0" tIns="0" rIns="0" bIns="0" rtlCol="0">
            <a:spAutoFit/>
          </a:bodyPr>
          <a:lstStyle/>
          <a:p>
            <a:pPr>
              <a:lnSpc>
                <a:spcPts val="208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23" name="object 23"/>
          <p:cNvSpPr txBox="1"/>
          <p:nvPr/>
        </p:nvSpPr>
        <p:spPr>
          <a:xfrm rot="2160000">
            <a:off x="2186952" y="1929849"/>
            <a:ext cx="337813"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k</a:t>
            </a:r>
            <a:endParaRPr sz="2300">
              <a:latin typeface="Palatino Linotype"/>
              <a:cs typeface="Palatino Linotype"/>
            </a:endParaRPr>
          </a:p>
        </p:txBody>
      </p:sp>
      <p:sp>
        <p:nvSpPr>
          <p:cNvPr id="24" name="object 24"/>
          <p:cNvSpPr txBox="1"/>
          <p:nvPr/>
        </p:nvSpPr>
        <p:spPr>
          <a:xfrm rot="3540000">
            <a:off x="2492644" y="2280634"/>
            <a:ext cx="361040" cy="292100"/>
          </a:xfrm>
          <a:prstGeom prst="rect">
            <a:avLst/>
          </a:prstGeom>
        </p:spPr>
        <p:txBody>
          <a:bodyPr vert="horz" wrap="square" lIns="0" tIns="0" rIns="0" bIns="0" rtlCol="0">
            <a:spAutoFit/>
          </a:bodyPr>
          <a:lstStyle/>
          <a:p>
            <a:pPr>
              <a:lnSpc>
                <a:spcPts val="2085"/>
              </a:lnSpc>
            </a:pPr>
            <a:r>
              <a:rPr sz="2300" spc="-150" dirty="0">
                <a:solidFill>
                  <a:srgbClr val="ACD850"/>
                </a:solidFill>
                <a:latin typeface="Palatino Linotype"/>
                <a:cs typeface="Palatino Linotype"/>
              </a:rPr>
              <a:t>G</a:t>
            </a:r>
            <a:endParaRPr sz="2300">
              <a:latin typeface="Palatino Linotype"/>
              <a:cs typeface="Palatino Linotype"/>
            </a:endParaRPr>
          </a:p>
        </p:txBody>
      </p:sp>
      <p:sp>
        <p:nvSpPr>
          <p:cNvPr id="25" name="object 25"/>
          <p:cNvSpPr txBox="1"/>
          <p:nvPr/>
        </p:nvSpPr>
        <p:spPr>
          <a:xfrm rot="4080000">
            <a:off x="2586277" y="2438013"/>
            <a:ext cx="329420" cy="292100"/>
          </a:xfrm>
          <a:prstGeom prst="rect">
            <a:avLst/>
          </a:prstGeom>
        </p:spPr>
        <p:txBody>
          <a:bodyPr vert="horz" wrap="square" lIns="0" tIns="0" rIns="0" bIns="0" rtlCol="0">
            <a:spAutoFit/>
          </a:bodyPr>
          <a:lstStyle/>
          <a:p>
            <a:pPr>
              <a:lnSpc>
                <a:spcPts val="2095"/>
              </a:lnSpc>
            </a:pPr>
            <a:r>
              <a:rPr sz="2300" spc="-130" dirty="0">
                <a:solidFill>
                  <a:srgbClr val="ACD850"/>
                </a:solidFill>
                <a:latin typeface="Palatino Linotype"/>
                <a:cs typeface="Palatino Linotype"/>
              </a:rPr>
              <a:t>o</a:t>
            </a:r>
            <a:endParaRPr sz="2300">
              <a:latin typeface="Palatino Linotype"/>
              <a:cs typeface="Palatino Linotype"/>
            </a:endParaRPr>
          </a:p>
        </p:txBody>
      </p:sp>
      <p:sp>
        <p:nvSpPr>
          <p:cNvPr id="26" name="object 26"/>
          <p:cNvSpPr txBox="1"/>
          <p:nvPr/>
        </p:nvSpPr>
        <p:spPr>
          <a:xfrm rot="4380000">
            <a:off x="2634997" y="2541765"/>
            <a:ext cx="303879" cy="292100"/>
          </a:xfrm>
          <a:prstGeom prst="rect">
            <a:avLst/>
          </a:prstGeom>
        </p:spPr>
        <p:txBody>
          <a:bodyPr vert="horz" wrap="square" lIns="0" tIns="0" rIns="0" bIns="0" rtlCol="0">
            <a:spAutoFit/>
          </a:bodyPr>
          <a:lstStyle/>
          <a:p>
            <a:pPr>
              <a:lnSpc>
                <a:spcPts val="2090"/>
              </a:lnSpc>
            </a:pPr>
            <a:r>
              <a:rPr sz="2300" spc="-120" dirty="0">
                <a:solidFill>
                  <a:srgbClr val="ACD850"/>
                </a:solidFill>
                <a:latin typeface="Palatino Linotype"/>
                <a:cs typeface="Palatino Linotype"/>
              </a:rPr>
              <a:t>l</a:t>
            </a:r>
            <a:endParaRPr sz="2300">
              <a:latin typeface="Palatino Linotype"/>
              <a:cs typeface="Palatino Linotype"/>
            </a:endParaRPr>
          </a:p>
        </p:txBody>
      </p:sp>
      <p:sp>
        <p:nvSpPr>
          <p:cNvPr id="27" name="object 27"/>
          <p:cNvSpPr txBox="1"/>
          <p:nvPr/>
        </p:nvSpPr>
        <p:spPr>
          <a:xfrm rot="4740000">
            <a:off x="2647237" y="2652242"/>
            <a:ext cx="333524" cy="292100"/>
          </a:xfrm>
          <a:prstGeom prst="rect">
            <a:avLst/>
          </a:prstGeom>
        </p:spPr>
        <p:txBody>
          <a:bodyPr vert="horz" wrap="square" lIns="0" tIns="0" rIns="0" bIns="0" rtlCol="0">
            <a:spAutoFit/>
          </a:bodyPr>
          <a:lstStyle/>
          <a:p>
            <a:pPr>
              <a:lnSpc>
                <a:spcPts val="2095"/>
              </a:lnSpc>
            </a:pPr>
            <a:r>
              <a:rPr sz="2300" spc="-210" dirty="0">
                <a:solidFill>
                  <a:srgbClr val="ACD850"/>
                </a:solidFill>
                <a:latin typeface="Palatino Linotype"/>
                <a:cs typeface="Palatino Linotype"/>
              </a:rPr>
              <a:t>d</a:t>
            </a:r>
            <a:endParaRPr sz="2300">
              <a:latin typeface="Palatino Linotype"/>
              <a:cs typeface="Palatino Linotype"/>
            </a:endParaRPr>
          </a:p>
        </p:txBody>
      </p:sp>
      <p:sp>
        <p:nvSpPr>
          <p:cNvPr id="28" name="object 28"/>
          <p:cNvSpPr txBox="1"/>
          <p:nvPr/>
        </p:nvSpPr>
        <p:spPr>
          <a:xfrm rot="5160000">
            <a:off x="2668486" y="2799800"/>
            <a:ext cx="328282" cy="292100"/>
          </a:xfrm>
          <a:prstGeom prst="rect">
            <a:avLst/>
          </a:prstGeom>
        </p:spPr>
        <p:txBody>
          <a:bodyPr vert="horz" wrap="square" lIns="0" tIns="0" rIns="0" bIns="0" rtlCol="0">
            <a:spAutoFit/>
          </a:bodyPr>
          <a:lstStyle/>
          <a:p>
            <a:pPr>
              <a:lnSpc>
                <a:spcPts val="2090"/>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29" name="object 29"/>
          <p:cNvSpPr txBox="1"/>
          <p:nvPr/>
        </p:nvSpPr>
        <p:spPr>
          <a:xfrm rot="5640000">
            <a:off x="2662607" y="2954889"/>
            <a:ext cx="339388" cy="292100"/>
          </a:xfrm>
          <a:prstGeom prst="rect">
            <a:avLst/>
          </a:prstGeom>
        </p:spPr>
        <p:txBody>
          <a:bodyPr vert="horz" wrap="square" lIns="0" tIns="0" rIns="0" bIns="0" rtlCol="0">
            <a:spAutoFit/>
          </a:bodyPr>
          <a:lstStyle/>
          <a:p>
            <a:pPr>
              <a:lnSpc>
                <a:spcPts val="2095"/>
              </a:lnSpc>
            </a:pPr>
            <a:r>
              <a:rPr sz="2300" spc="-60" dirty="0">
                <a:solidFill>
                  <a:srgbClr val="ACD850"/>
                </a:solidFill>
                <a:latin typeface="Palatino Linotype"/>
                <a:cs typeface="Palatino Linotype"/>
              </a:rPr>
              <a:t>n</a:t>
            </a:r>
            <a:endParaRPr sz="2300">
              <a:latin typeface="Palatino Linotype"/>
              <a:cs typeface="Palatino Linotype"/>
            </a:endParaRPr>
          </a:p>
        </p:txBody>
      </p:sp>
      <p:sp>
        <p:nvSpPr>
          <p:cNvPr id="30" name="object 30"/>
          <p:cNvSpPr txBox="1"/>
          <p:nvPr/>
        </p:nvSpPr>
        <p:spPr>
          <a:xfrm rot="6360000">
            <a:off x="2557608" y="3205949"/>
            <a:ext cx="456524" cy="292100"/>
          </a:xfrm>
          <a:prstGeom prst="rect">
            <a:avLst/>
          </a:prstGeom>
        </p:spPr>
        <p:txBody>
          <a:bodyPr vert="horz" wrap="square" lIns="0" tIns="0" rIns="0" bIns="0" rtlCol="0">
            <a:spAutoFit/>
          </a:bodyPr>
          <a:lstStyle/>
          <a:p>
            <a:pPr>
              <a:lnSpc>
                <a:spcPts val="2075"/>
              </a:lnSpc>
            </a:pPr>
            <a:r>
              <a:rPr sz="2300" spc="360" dirty="0">
                <a:solidFill>
                  <a:srgbClr val="ACD850"/>
                </a:solidFill>
                <a:latin typeface="Palatino Linotype"/>
                <a:cs typeface="Palatino Linotype"/>
              </a:rPr>
              <a:t>W</a:t>
            </a:r>
            <a:endParaRPr sz="2300">
              <a:latin typeface="Palatino Linotype"/>
              <a:cs typeface="Palatino Linotype"/>
            </a:endParaRPr>
          </a:p>
        </p:txBody>
      </p:sp>
      <p:sp>
        <p:nvSpPr>
          <p:cNvPr id="31" name="object 31"/>
          <p:cNvSpPr txBox="1"/>
          <p:nvPr/>
        </p:nvSpPr>
        <p:spPr>
          <a:xfrm rot="7080000">
            <a:off x="2529225" y="3429989"/>
            <a:ext cx="328565" cy="292100"/>
          </a:xfrm>
          <a:prstGeom prst="rect">
            <a:avLst/>
          </a:prstGeom>
        </p:spPr>
        <p:txBody>
          <a:bodyPr vert="horz" wrap="square" lIns="0" tIns="0" rIns="0" bIns="0" rtlCol="0">
            <a:spAutoFit/>
          </a:bodyPr>
          <a:lstStyle/>
          <a:p>
            <a:pPr>
              <a:lnSpc>
                <a:spcPts val="2090"/>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32" name="object 32"/>
          <p:cNvSpPr txBox="1"/>
          <p:nvPr/>
        </p:nvSpPr>
        <p:spPr>
          <a:xfrm rot="7500000">
            <a:off x="2453812" y="3550767"/>
            <a:ext cx="328565" cy="292100"/>
          </a:xfrm>
          <a:prstGeom prst="rect">
            <a:avLst/>
          </a:prstGeom>
        </p:spPr>
        <p:txBody>
          <a:bodyPr vert="horz" wrap="square" lIns="0" tIns="0" rIns="0" bIns="0" rtlCol="0">
            <a:spAutoFit/>
          </a:bodyPr>
          <a:lstStyle/>
          <a:p>
            <a:pPr>
              <a:lnSpc>
                <a:spcPts val="2090"/>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33" name="object 33"/>
          <p:cNvSpPr txBox="1"/>
          <p:nvPr/>
        </p:nvSpPr>
        <p:spPr>
          <a:xfrm rot="7920000">
            <a:off x="2350741" y="3669252"/>
            <a:ext cx="340344" cy="292100"/>
          </a:xfrm>
          <a:prstGeom prst="rect">
            <a:avLst/>
          </a:prstGeom>
        </p:spPr>
        <p:txBody>
          <a:bodyPr vert="horz" wrap="square" lIns="0" tIns="0" rIns="0" bIns="0" rtlCol="0">
            <a:spAutoFit/>
          </a:bodyPr>
          <a:lstStyle/>
          <a:p>
            <a:pPr>
              <a:lnSpc>
                <a:spcPts val="2080"/>
              </a:lnSpc>
            </a:pPr>
            <a:r>
              <a:rPr sz="2300" spc="-50" dirty="0">
                <a:solidFill>
                  <a:srgbClr val="ACD850"/>
                </a:solidFill>
                <a:latin typeface="Palatino Linotype"/>
                <a:cs typeface="Palatino Linotype"/>
              </a:rPr>
              <a:t>k</a:t>
            </a:r>
            <a:endParaRPr sz="2300">
              <a:latin typeface="Palatino Linotype"/>
              <a:cs typeface="Palatino Linotype"/>
            </a:endParaRPr>
          </a:p>
        </p:txBody>
      </p:sp>
      <p:sp>
        <p:nvSpPr>
          <p:cNvPr id="34" name="object 34"/>
          <p:cNvSpPr txBox="1"/>
          <p:nvPr/>
        </p:nvSpPr>
        <p:spPr>
          <a:xfrm rot="8700000">
            <a:off x="2154459" y="3831365"/>
            <a:ext cx="359938" cy="292100"/>
          </a:xfrm>
          <a:prstGeom prst="rect">
            <a:avLst/>
          </a:prstGeom>
        </p:spPr>
        <p:txBody>
          <a:bodyPr vert="horz" wrap="square" lIns="0" tIns="0" rIns="0" bIns="0" rtlCol="0">
            <a:spAutoFit/>
          </a:bodyPr>
          <a:lstStyle/>
          <a:p>
            <a:pPr>
              <a:lnSpc>
                <a:spcPts val="2090"/>
              </a:lnSpc>
            </a:pPr>
            <a:r>
              <a:rPr sz="2300" spc="-165" dirty="0">
                <a:solidFill>
                  <a:srgbClr val="ACD850"/>
                </a:solidFill>
                <a:latin typeface="Palatino Linotype"/>
                <a:cs typeface="Palatino Linotype"/>
              </a:rPr>
              <a:t>G</a:t>
            </a:r>
            <a:endParaRPr sz="2300">
              <a:latin typeface="Palatino Linotype"/>
              <a:cs typeface="Palatino Linotype"/>
            </a:endParaRPr>
          </a:p>
        </p:txBody>
      </p:sp>
      <p:sp>
        <p:nvSpPr>
          <p:cNvPr id="35" name="object 35"/>
          <p:cNvSpPr txBox="1"/>
          <p:nvPr/>
        </p:nvSpPr>
        <p:spPr>
          <a:xfrm rot="9180000">
            <a:off x="2017385" y="3920288"/>
            <a:ext cx="331449" cy="292100"/>
          </a:xfrm>
          <a:prstGeom prst="rect">
            <a:avLst/>
          </a:prstGeom>
        </p:spPr>
        <p:txBody>
          <a:bodyPr vert="horz" wrap="square" lIns="0" tIns="0" rIns="0" bIns="0" rtlCol="0">
            <a:spAutoFit/>
          </a:bodyPr>
          <a:lstStyle/>
          <a:p>
            <a:pPr>
              <a:lnSpc>
                <a:spcPts val="2085"/>
              </a:lnSpc>
            </a:pPr>
            <a:r>
              <a:rPr sz="2300" spc="-95" dirty="0">
                <a:solidFill>
                  <a:srgbClr val="ACD850"/>
                </a:solidFill>
                <a:latin typeface="Palatino Linotype"/>
                <a:cs typeface="Palatino Linotype"/>
              </a:rPr>
              <a:t>o</a:t>
            </a:r>
            <a:endParaRPr sz="2300">
              <a:latin typeface="Palatino Linotype"/>
              <a:cs typeface="Palatino Linotype"/>
            </a:endParaRPr>
          </a:p>
        </p:txBody>
      </p:sp>
      <p:sp>
        <p:nvSpPr>
          <p:cNvPr id="36" name="object 36"/>
          <p:cNvSpPr txBox="1"/>
          <p:nvPr/>
        </p:nvSpPr>
        <p:spPr>
          <a:xfrm rot="9540000">
            <a:off x="1931193" y="3964352"/>
            <a:ext cx="303403" cy="292100"/>
          </a:xfrm>
          <a:prstGeom prst="rect">
            <a:avLst/>
          </a:prstGeom>
        </p:spPr>
        <p:txBody>
          <a:bodyPr vert="horz" wrap="square" lIns="0" tIns="0" rIns="0" bIns="0" rtlCol="0">
            <a:spAutoFit/>
          </a:bodyPr>
          <a:lstStyle/>
          <a:p>
            <a:pPr>
              <a:lnSpc>
                <a:spcPts val="2095"/>
              </a:lnSpc>
            </a:pPr>
            <a:r>
              <a:rPr sz="2300" spc="-135" dirty="0">
                <a:solidFill>
                  <a:srgbClr val="ACD850"/>
                </a:solidFill>
                <a:latin typeface="Palatino Linotype"/>
                <a:cs typeface="Palatino Linotype"/>
              </a:rPr>
              <a:t>l</a:t>
            </a:r>
            <a:endParaRPr sz="2300">
              <a:latin typeface="Palatino Linotype"/>
              <a:cs typeface="Palatino Linotype"/>
            </a:endParaRPr>
          </a:p>
        </p:txBody>
      </p:sp>
      <p:sp>
        <p:nvSpPr>
          <p:cNvPr id="37" name="object 37"/>
          <p:cNvSpPr txBox="1"/>
          <p:nvPr/>
        </p:nvSpPr>
        <p:spPr>
          <a:xfrm rot="9840000">
            <a:off x="1806558" y="3999189"/>
            <a:ext cx="335340" cy="292100"/>
          </a:xfrm>
          <a:prstGeom prst="rect">
            <a:avLst/>
          </a:prstGeom>
        </p:spPr>
        <p:txBody>
          <a:bodyPr vert="horz" wrap="square" lIns="0" tIns="0" rIns="0" bIns="0" rtlCol="0">
            <a:spAutoFit/>
          </a:bodyPr>
          <a:lstStyle/>
          <a:p>
            <a:pPr>
              <a:lnSpc>
                <a:spcPts val="2085"/>
              </a:lnSpc>
            </a:pPr>
            <a:r>
              <a:rPr sz="2300" spc="-180" dirty="0">
                <a:solidFill>
                  <a:srgbClr val="ACD850"/>
                </a:solidFill>
                <a:latin typeface="Palatino Linotype"/>
                <a:cs typeface="Palatino Linotype"/>
              </a:rPr>
              <a:t>d</a:t>
            </a:r>
            <a:endParaRPr sz="2300">
              <a:latin typeface="Palatino Linotype"/>
              <a:cs typeface="Palatino Linotype"/>
            </a:endParaRPr>
          </a:p>
        </p:txBody>
      </p:sp>
      <p:sp>
        <p:nvSpPr>
          <p:cNvPr id="38" name="object 38"/>
          <p:cNvSpPr txBox="1"/>
          <p:nvPr/>
        </p:nvSpPr>
        <p:spPr>
          <a:xfrm rot="10320000">
            <a:off x="1665030" y="4029500"/>
            <a:ext cx="327719"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39" name="object 39"/>
          <p:cNvSpPr txBox="1"/>
          <p:nvPr/>
        </p:nvSpPr>
        <p:spPr>
          <a:xfrm rot="10740000">
            <a:off x="1503159" y="4040178"/>
            <a:ext cx="341307" cy="292100"/>
          </a:xfrm>
          <a:prstGeom prst="rect">
            <a:avLst/>
          </a:prstGeom>
        </p:spPr>
        <p:txBody>
          <a:bodyPr vert="horz" wrap="square" lIns="0" tIns="0" rIns="0" bIns="0" rtlCol="0">
            <a:spAutoFit/>
          </a:bodyPr>
          <a:lstStyle/>
          <a:p>
            <a:pPr>
              <a:lnSpc>
                <a:spcPts val="2085"/>
              </a:lnSpc>
            </a:pPr>
            <a:r>
              <a:rPr sz="2300" spc="-50" dirty="0">
                <a:solidFill>
                  <a:srgbClr val="ACD850"/>
                </a:solidFill>
                <a:latin typeface="Palatino Linotype"/>
                <a:cs typeface="Palatino Linotype"/>
              </a:rPr>
              <a:t>n</a:t>
            </a:r>
            <a:endParaRPr sz="2300">
              <a:latin typeface="Palatino Linotype"/>
              <a:cs typeface="Palatino Linotype"/>
            </a:endParaRPr>
          </a:p>
        </p:txBody>
      </p:sp>
      <p:sp>
        <p:nvSpPr>
          <p:cNvPr id="40" name="object 40"/>
          <p:cNvSpPr txBox="1"/>
          <p:nvPr/>
        </p:nvSpPr>
        <p:spPr>
          <a:xfrm rot="11580000">
            <a:off x="1191861" y="4013054"/>
            <a:ext cx="457496" cy="292100"/>
          </a:xfrm>
          <a:prstGeom prst="rect">
            <a:avLst/>
          </a:prstGeom>
        </p:spPr>
        <p:txBody>
          <a:bodyPr vert="horz" wrap="square" lIns="0" tIns="0" rIns="0" bIns="0" rtlCol="0">
            <a:spAutoFit/>
          </a:bodyPr>
          <a:lstStyle/>
          <a:p>
            <a:pPr>
              <a:lnSpc>
                <a:spcPts val="2105"/>
              </a:lnSpc>
            </a:pPr>
            <a:r>
              <a:rPr sz="2300" spc="360" dirty="0">
                <a:solidFill>
                  <a:srgbClr val="ACD850"/>
                </a:solidFill>
                <a:latin typeface="Palatino Linotype"/>
                <a:cs typeface="Palatino Linotype"/>
              </a:rPr>
              <a:t>W</a:t>
            </a:r>
            <a:endParaRPr sz="2300">
              <a:latin typeface="Palatino Linotype"/>
              <a:cs typeface="Palatino Linotype"/>
            </a:endParaRPr>
          </a:p>
        </p:txBody>
      </p:sp>
      <p:sp>
        <p:nvSpPr>
          <p:cNvPr id="41" name="object 41"/>
          <p:cNvSpPr txBox="1"/>
          <p:nvPr/>
        </p:nvSpPr>
        <p:spPr>
          <a:xfrm rot="12300000">
            <a:off x="1025282" y="3937982"/>
            <a:ext cx="329420" cy="292100"/>
          </a:xfrm>
          <a:prstGeom prst="rect">
            <a:avLst/>
          </a:prstGeom>
        </p:spPr>
        <p:txBody>
          <a:bodyPr vert="horz" wrap="square" lIns="0" tIns="0" rIns="0" bIns="0" rtlCol="0">
            <a:spAutoFit/>
          </a:bodyPr>
          <a:lstStyle/>
          <a:p>
            <a:pPr>
              <a:lnSpc>
                <a:spcPts val="2100"/>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42" name="object 42"/>
          <p:cNvSpPr txBox="1"/>
          <p:nvPr/>
        </p:nvSpPr>
        <p:spPr>
          <a:xfrm rot="12720000">
            <a:off x="899180" y="3871913"/>
            <a:ext cx="329420" cy="292100"/>
          </a:xfrm>
          <a:prstGeom prst="rect">
            <a:avLst/>
          </a:prstGeom>
        </p:spPr>
        <p:txBody>
          <a:bodyPr vert="horz" wrap="square" lIns="0" tIns="0" rIns="0" bIns="0" rtlCol="0">
            <a:spAutoFit/>
          </a:bodyPr>
          <a:lstStyle/>
          <a:p>
            <a:pPr>
              <a:lnSpc>
                <a:spcPts val="2100"/>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43" name="object 43"/>
          <p:cNvSpPr txBox="1"/>
          <p:nvPr/>
        </p:nvSpPr>
        <p:spPr>
          <a:xfrm rot="13140000">
            <a:off x="769203" y="3784508"/>
            <a:ext cx="338440"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k</a:t>
            </a:r>
            <a:endParaRPr sz="2300">
              <a:latin typeface="Palatino Linotype"/>
              <a:cs typeface="Palatino Linotype"/>
            </a:endParaRPr>
          </a:p>
        </p:txBody>
      </p:sp>
      <p:sp>
        <p:nvSpPr>
          <p:cNvPr id="44" name="object 44"/>
          <p:cNvSpPr txBox="1"/>
          <p:nvPr/>
        </p:nvSpPr>
        <p:spPr>
          <a:xfrm rot="14220000">
            <a:off x="4978094" y="8386439"/>
            <a:ext cx="359938" cy="292100"/>
          </a:xfrm>
          <a:prstGeom prst="rect">
            <a:avLst/>
          </a:prstGeom>
        </p:spPr>
        <p:txBody>
          <a:bodyPr vert="horz" wrap="square" lIns="0" tIns="0" rIns="0" bIns="0" rtlCol="0">
            <a:spAutoFit/>
          </a:bodyPr>
          <a:lstStyle/>
          <a:p>
            <a:pPr>
              <a:lnSpc>
                <a:spcPts val="2095"/>
              </a:lnSpc>
            </a:pPr>
            <a:r>
              <a:rPr sz="2300" spc="-165" dirty="0">
                <a:solidFill>
                  <a:srgbClr val="ACD850"/>
                </a:solidFill>
                <a:latin typeface="Palatino Linotype"/>
                <a:cs typeface="Palatino Linotype"/>
              </a:rPr>
              <a:t>G</a:t>
            </a:r>
            <a:endParaRPr sz="2300">
              <a:latin typeface="Palatino Linotype"/>
              <a:cs typeface="Palatino Linotype"/>
            </a:endParaRPr>
          </a:p>
        </p:txBody>
      </p:sp>
      <p:sp>
        <p:nvSpPr>
          <p:cNvPr id="45" name="object 45"/>
          <p:cNvSpPr txBox="1"/>
          <p:nvPr/>
        </p:nvSpPr>
        <p:spPr>
          <a:xfrm rot="14760000">
            <a:off x="4908577" y="8232124"/>
            <a:ext cx="330284" cy="292100"/>
          </a:xfrm>
          <a:prstGeom prst="rect">
            <a:avLst/>
          </a:prstGeom>
        </p:spPr>
        <p:txBody>
          <a:bodyPr vert="horz" wrap="square" lIns="0" tIns="0" rIns="0" bIns="0" rtlCol="0">
            <a:spAutoFit/>
          </a:bodyPr>
          <a:lstStyle/>
          <a:p>
            <a:pPr>
              <a:lnSpc>
                <a:spcPts val="2095"/>
              </a:lnSpc>
            </a:pPr>
            <a:r>
              <a:rPr sz="2300" spc="-114" dirty="0">
                <a:solidFill>
                  <a:srgbClr val="ACD850"/>
                </a:solidFill>
                <a:latin typeface="Palatino Linotype"/>
                <a:cs typeface="Palatino Linotype"/>
              </a:rPr>
              <a:t>o</a:t>
            </a:r>
            <a:endParaRPr sz="2300">
              <a:latin typeface="Palatino Linotype"/>
              <a:cs typeface="Palatino Linotype"/>
            </a:endParaRPr>
          </a:p>
        </p:txBody>
      </p:sp>
      <p:sp>
        <p:nvSpPr>
          <p:cNvPr id="46" name="object 46"/>
          <p:cNvSpPr txBox="1"/>
          <p:nvPr/>
        </p:nvSpPr>
        <p:spPr>
          <a:xfrm rot="15060000">
            <a:off x="4881237" y="8130637"/>
            <a:ext cx="303246" cy="292100"/>
          </a:xfrm>
          <a:prstGeom prst="rect">
            <a:avLst/>
          </a:prstGeom>
        </p:spPr>
        <p:txBody>
          <a:bodyPr vert="horz" wrap="square" lIns="0" tIns="0" rIns="0" bIns="0" rtlCol="0">
            <a:spAutoFit/>
          </a:bodyPr>
          <a:lstStyle/>
          <a:p>
            <a:pPr>
              <a:lnSpc>
                <a:spcPts val="2095"/>
              </a:lnSpc>
            </a:pPr>
            <a:r>
              <a:rPr sz="2300" spc="-140" dirty="0">
                <a:solidFill>
                  <a:srgbClr val="ACD850"/>
                </a:solidFill>
                <a:latin typeface="Palatino Linotype"/>
                <a:cs typeface="Palatino Linotype"/>
              </a:rPr>
              <a:t>l</a:t>
            </a:r>
            <a:endParaRPr sz="2300">
              <a:latin typeface="Palatino Linotype"/>
              <a:cs typeface="Palatino Linotype"/>
            </a:endParaRPr>
          </a:p>
        </p:txBody>
      </p:sp>
      <p:sp>
        <p:nvSpPr>
          <p:cNvPr id="47" name="object 47"/>
          <p:cNvSpPr txBox="1"/>
          <p:nvPr/>
        </p:nvSpPr>
        <p:spPr>
          <a:xfrm rot="15420000">
            <a:off x="4833867" y="8021352"/>
            <a:ext cx="334731" cy="292100"/>
          </a:xfrm>
          <a:prstGeom prst="rect">
            <a:avLst/>
          </a:prstGeom>
        </p:spPr>
        <p:txBody>
          <a:bodyPr vert="horz" wrap="square" lIns="0" tIns="0" rIns="0" bIns="0" rtlCol="0">
            <a:spAutoFit/>
          </a:bodyPr>
          <a:lstStyle/>
          <a:p>
            <a:pPr>
              <a:lnSpc>
                <a:spcPts val="2100"/>
              </a:lnSpc>
            </a:pPr>
            <a:r>
              <a:rPr sz="2300" spc="-190" dirty="0">
                <a:solidFill>
                  <a:srgbClr val="ACD850"/>
                </a:solidFill>
                <a:latin typeface="Palatino Linotype"/>
                <a:cs typeface="Palatino Linotype"/>
              </a:rPr>
              <a:t>d</a:t>
            </a:r>
            <a:endParaRPr sz="2300">
              <a:latin typeface="Palatino Linotype"/>
              <a:cs typeface="Palatino Linotype"/>
            </a:endParaRPr>
          </a:p>
        </p:txBody>
      </p:sp>
      <p:sp>
        <p:nvSpPr>
          <p:cNvPr id="48" name="object 48"/>
          <p:cNvSpPr txBox="1"/>
          <p:nvPr/>
        </p:nvSpPr>
        <p:spPr>
          <a:xfrm rot="15840000">
            <a:off x="4811775" y="7874491"/>
            <a:ext cx="327719"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49" name="object 49"/>
          <p:cNvSpPr txBox="1"/>
          <p:nvPr/>
        </p:nvSpPr>
        <p:spPr>
          <a:xfrm rot="16320000">
            <a:off x="4799040" y="7719673"/>
            <a:ext cx="340985" cy="292100"/>
          </a:xfrm>
          <a:prstGeom prst="rect">
            <a:avLst/>
          </a:prstGeom>
        </p:spPr>
        <p:txBody>
          <a:bodyPr vert="horz" wrap="square" lIns="0" tIns="0" rIns="0" bIns="0" rtlCol="0">
            <a:spAutoFit/>
          </a:bodyPr>
          <a:lstStyle/>
          <a:p>
            <a:pPr>
              <a:lnSpc>
                <a:spcPts val="2100"/>
              </a:lnSpc>
            </a:pPr>
            <a:r>
              <a:rPr sz="2300" spc="-50" dirty="0">
                <a:solidFill>
                  <a:srgbClr val="ACD850"/>
                </a:solidFill>
                <a:latin typeface="Palatino Linotype"/>
                <a:cs typeface="Palatino Linotype"/>
              </a:rPr>
              <a:t>n</a:t>
            </a:r>
            <a:endParaRPr sz="2300">
              <a:latin typeface="Palatino Linotype"/>
              <a:cs typeface="Palatino Linotype"/>
            </a:endParaRPr>
          </a:p>
        </p:txBody>
      </p:sp>
      <p:sp>
        <p:nvSpPr>
          <p:cNvPr id="50" name="object 50"/>
          <p:cNvSpPr txBox="1"/>
          <p:nvPr/>
        </p:nvSpPr>
        <p:spPr>
          <a:xfrm rot="17040000">
            <a:off x="4776369" y="7466678"/>
            <a:ext cx="454100" cy="292100"/>
          </a:xfrm>
          <a:prstGeom prst="rect">
            <a:avLst/>
          </a:prstGeom>
        </p:spPr>
        <p:txBody>
          <a:bodyPr vert="horz" wrap="square" lIns="0" tIns="0" rIns="0" bIns="0" rtlCol="0">
            <a:spAutoFit/>
          </a:bodyPr>
          <a:lstStyle/>
          <a:p>
            <a:pPr>
              <a:lnSpc>
                <a:spcPts val="2095"/>
              </a:lnSpc>
            </a:pPr>
            <a:r>
              <a:rPr sz="2300" spc="360" dirty="0">
                <a:solidFill>
                  <a:srgbClr val="ACD850"/>
                </a:solidFill>
                <a:latin typeface="Palatino Linotype"/>
                <a:cs typeface="Palatino Linotype"/>
              </a:rPr>
              <a:t>W</a:t>
            </a:r>
            <a:endParaRPr sz="2300">
              <a:latin typeface="Palatino Linotype"/>
              <a:cs typeface="Palatino Linotype"/>
            </a:endParaRPr>
          </a:p>
        </p:txBody>
      </p:sp>
      <p:sp>
        <p:nvSpPr>
          <p:cNvPr id="51" name="object 51"/>
          <p:cNvSpPr txBox="1"/>
          <p:nvPr/>
        </p:nvSpPr>
        <p:spPr>
          <a:xfrm rot="17760000">
            <a:off x="4922400" y="7238885"/>
            <a:ext cx="327719"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52" name="object 52"/>
          <p:cNvSpPr txBox="1"/>
          <p:nvPr/>
        </p:nvSpPr>
        <p:spPr>
          <a:xfrm rot="18180000">
            <a:off x="4992344" y="7114825"/>
            <a:ext cx="327719"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53" name="object 53"/>
          <p:cNvSpPr txBox="1"/>
          <p:nvPr/>
        </p:nvSpPr>
        <p:spPr>
          <a:xfrm rot="18660000">
            <a:off x="5078295" y="6992275"/>
            <a:ext cx="339071" cy="292100"/>
          </a:xfrm>
          <a:prstGeom prst="rect">
            <a:avLst/>
          </a:prstGeom>
        </p:spPr>
        <p:txBody>
          <a:bodyPr vert="horz" wrap="square" lIns="0" tIns="0" rIns="0" bIns="0" rtlCol="0">
            <a:spAutoFit/>
          </a:bodyPr>
          <a:lstStyle/>
          <a:p>
            <a:pPr>
              <a:lnSpc>
                <a:spcPts val="2100"/>
              </a:lnSpc>
            </a:pPr>
            <a:r>
              <a:rPr sz="2300" spc="-50" dirty="0">
                <a:solidFill>
                  <a:srgbClr val="ACD850"/>
                </a:solidFill>
                <a:latin typeface="Palatino Linotype"/>
                <a:cs typeface="Palatino Linotype"/>
              </a:rPr>
              <a:t>k</a:t>
            </a:r>
            <a:endParaRPr sz="2300">
              <a:latin typeface="Palatino Linotype"/>
              <a:cs typeface="Palatino Linotype"/>
            </a:endParaRPr>
          </a:p>
        </p:txBody>
      </p:sp>
      <p:sp>
        <p:nvSpPr>
          <p:cNvPr id="54" name="object 54"/>
          <p:cNvSpPr txBox="1"/>
          <p:nvPr/>
        </p:nvSpPr>
        <p:spPr>
          <a:xfrm rot="19380000">
            <a:off x="5247097" y="6821747"/>
            <a:ext cx="361040" cy="292100"/>
          </a:xfrm>
          <a:prstGeom prst="rect">
            <a:avLst/>
          </a:prstGeom>
        </p:spPr>
        <p:txBody>
          <a:bodyPr vert="horz" wrap="square" lIns="0" tIns="0" rIns="0" bIns="0" rtlCol="0">
            <a:spAutoFit/>
          </a:bodyPr>
          <a:lstStyle/>
          <a:p>
            <a:pPr>
              <a:lnSpc>
                <a:spcPts val="2100"/>
              </a:lnSpc>
            </a:pPr>
            <a:r>
              <a:rPr sz="2300" spc="-150" dirty="0">
                <a:solidFill>
                  <a:srgbClr val="ACD850"/>
                </a:solidFill>
                <a:latin typeface="Palatino Linotype"/>
                <a:cs typeface="Palatino Linotype"/>
              </a:rPr>
              <a:t>G</a:t>
            </a:r>
            <a:endParaRPr sz="2300">
              <a:latin typeface="Palatino Linotype"/>
              <a:cs typeface="Palatino Linotype"/>
            </a:endParaRPr>
          </a:p>
        </p:txBody>
      </p:sp>
      <p:sp>
        <p:nvSpPr>
          <p:cNvPr id="55" name="object 55"/>
          <p:cNvSpPr txBox="1"/>
          <p:nvPr/>
        </p:nvSpPr>
        <p:spPr>
          <a:xfrm rot="19920000">
            <a:off x="5408968" y="6725970"/>
            <a:ext cx="331156" cy="292100"/>
          </a:xfrm>
          <a:prstGeom prst="rect">
            <a:avLst/>
          </a:prstGeom>
        </p:spPr>
        <p:txBody>
          <a:bodyPr vert="horz" wrap="square" lIns="0" tIns="0" rIns="0" bIns="0" rtlCol="0">
            <a:spAutoFit/>
          </a:bodyPr>
          <a:lstStyle/>
          <a:p>
            <a:pPr>
              <a:lnSpc>
                <a:spcPts val="2100"/>
              </a:lnSpc>
            </a:pPr>
            <a:r>
              <a:rPr sz="2300" spc="-100" dirty="0">
                <a:solidFill>
                  <a:srgbClr val="ACD850"/>
                </a:solidFill>
                <a:latin typeface="Palatino Linotype"/>
                <a:cs typeface="Palatino Linotype"/>
              </a:rPr>
              <a:t>o</a:t>
            </a:r>
            <a:endParaRPr sz="2300">
              <a:latin typeface="Palatino Linotype"/>
              <a:cs typeface="Palatino Linotype"/>
            </a:endParaRPr>
          </a:p>
        </p:txBody>
      </p:sp>
      <p:sp>
        <p:nvSpPr>
          <p:cNvPr id="56" name="object 56"/>
          <p:cNvSpPr txBox="1"/>
          <p:nvPr/>
        </p:nvSpPr>
        <p:spPr>
          <a:xfrm rot="20220000">
            <a:off x="5521097" y="6677473"/>
            <a:ext cx="303719" cy="292100"/>
          </a:xfrm>
          <a:prstGeom prst="rect">
            <a:avLst/>
          </a:prstGeom>
        </p:spPr>
        <p:txBody>
          <a:bodyPr vert="horz" wrap="square" lIns="0" tIns="0" rIns="0" bIns="0" rtlCol="0">
            <a:spAutoFit/>
          </a:bodyPr>
          <a:lstStyle/>
          <a:p>
            <a:pPr>
              <a:lnSpc>
                <a:spcPts val="2095"/>
              </a:lnSpc>
            </a:pPr>
            <a:r>
              <a:rPr sz="2300" spc="-125" dirty="0">
                <a:solidFill>
                  <a:srgbClr val="ACD850"/>
                </a:solidFill>
                <a:latin typeface="Palatino Linotype"/>
                <a:cs typeface="Palatino Linotype"/>
              </a:rPr>
              <a:t>l</a:t>
            </a:r>
            <a:endParaRPr sz="2300">
              <a:latin typeface="Palatino Linotype"/>
              <a:cs typeface="Palatino Linotype"/>
            </a:endParaRPr>
          </a:p>
        </p:txBody>
      </p:sp>
      <p:sp>
        <p:nvSpPr>
          <p:cNvPr id="57" name="object 57"/>
          <p:cNvSpPr txBox="1"/>
          <p:nvPr/>
        </p:nvSpPr>
        <p:spPr>
          <a:xfrm rot="20580000">
            <a:off x="5611763" y="6637797"/>
            <a:ext cx="335340" cy="292100"/>
          </a:xfrm>
          <a:prstGeom prst="rect">
            <a:avLst/>
          </a:prstGeom>
        </p:spPr>
        <p:txBody>
          <a:bodyPr vert="horz" wrap="square" lIns="0" tIns="0" rIns="0" bIns="0" rtlCol="0">
            <a:spAutoFit/>
          </a:bodyPr>
          <a:lstStyle/>
          <a:p>
            <a:pPr>
              <a:lnSpc>
                <a:spcPts val="2100"/>
              </a:lnSpc>
            </a:pPr>
            <a:r>
              <a:rPr sz="2300" spc="-180" dirty="0">
                <a:solidFill>
                  <a:srgbClr val="ACD850"/>
                </a:solidFill>
                <a:latin typeface="Palatino Linotype"/>
                <a:cs typeface="Palatino Linotype"/>
              </a:rPr>
              <a:t>d</a:t>
            </a:r>
            <a:endParaRPr sz="2300">
              <a:latin typeface="Palatino Linotype"/>
              <a:cs typeface="Palatino Linotype"/>
            </a:endParaRPr>
          </a:p>
        </p:txBody>
      </p:sp>
      <p:sp>
        <p:nvSpPr>
          <p:cNvPr id="58" name="object 58"/>
          <p:cNvSpPr txBox="1"/>
          <p:nvPr/>
        </p:nvSpPr>
        <p:spPr>
          <a:xfrm rot="21000000">
            <a:off x="5759443" y="6601206"/>
            <a:ext cx="328565"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59" name="object 59"/>
          <p:cNvSpPr txBox="1"/>
          <p:nvPr/>
        </p:nvSpPr>
        <p:spPr>
          <a:xfrm rot="21480000">
            <a:off x="5906808" y="6583473"/>
            <a:ext cx="341954" cy="292100"/>
          </a:xfrm>
          <a:prstGeom prst="rect">
            <a:avLst/>
          </a:prstGeom>
        </p:spPr>
        <p:txBody>
          <a:bodyPr vert="horz" wrap="square" lIns="0" tIns="0" rIns="0" bIns="0" rtlCol="0">
            <a:spAutoFit/>
          </a:bodyPr>
          <a:lstStyle/>
          <a:p>
            <a:pPr>
              <a:lnSpc>
                <a:spcPts val="2100"/>
              </a:lnSpc>
            </a:pPr>
            <a:r>
              <a:rPr sz="2300" spc="-50" dirty="0">
                <a:solidFill>
                  <a:srgbClr val="ACD850"/>
                </a:solidFill>
                <a:latin typeface="Palatino Linotype"/>
                <a:cs typeface="Palatino Linotype"/>
              </a:rPr>
              <a:t>n</a:t>
            </a:r>
            <a:endParaRPr sz="2300">
              <a:latin typeface="Palatino Linotype"/>
              <a:cs typeface="Palatino Linotype"/>
            </a:endParaRPr>
          </a:p>
        </p:txBody>
      </p:sp>
      <p:sp>
        <p:nvSpPr>
          <p:cNvPr id="60" name="object 60"/>
          <p:cNvSpPr txBox="1"/>
          <p:nvPr/>
        </p:nvSpPr>
        <p:spPr>
          <a:xfrm rot="540000">
            <a:off x="6104126" y="6598960"/>
            <a:ext cx="457010" cy="292100"/>
          </a:xfrm>
          <a:prstGeom prst="rect">
            <a:avLst/>
          </a:prstGeom>
        </p:spPr>
        <p:txBody>
          <a:bodyPr vert="horz" wrap="square" lIns="0" tIns="0" rIns="0" bIns="0" rtlCol="0">
            <a:spAutoFit/>
          </a:bodyPr>
          <a:lstStyle/>
          <a:p>
            <a:pPr>
              <a:lnSpc>
                <a:spcPts val="2070"/>
              </a:lnSpc>
            </a:pPr>
            <a:r>
              <a:rPr sz="2300" spc="360" dirty="0">
                <a:solidFill>
                  <a:srgbClr val="ACD850"/>
                </a:solidFill>
                <a:latin typeface="Palatino Linotype"/>
                <a:cs typeface="Palatino Linotype"/>
              </a:rPr>
              <a:t>W</a:t>
            </a:r>
            <a:endParaRPr sz="2300">
              <a:latin typeface="Palatino Linotype"/>
              <a:cs typeface="Palatino Linotype"/>
            </a:endParaRPr>
          </a:p>
        </p:txBody>
      </p:sp>
      <p:sp>
        <p:nvSpPr>
          <p:cNvPr id="61" name="object 61"/>
          <p:cNvSpPr txBox="1"/>
          <p:nvPr/>
        </p:nvSpPr>
        <p:spPr>
          <a:xfrm rot="1260000">
            <a:off x="6401707" y="6663711"/>
            <a:ext cx="328849" cy="292100"/>
          </a:xfrm>
          <a:prstGeom prst="rect">
            <a:avLst/>
          </a:prstGeom>
        </p:spPr>
        <p:txBody>
          <a:bodyPr vert="horz" wrap="square" lIns="0" tIns="0" rIns="0" bIns="0" rtlCol="0">
            <a:spAutoFit/>
          </a:bodyPr>
          <a:lstStyle/>
          <a:p>
            <a:pPr>
              <a:lnSpc>
                <a:spcPts val="208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62" name="object 62"/>
          <p:cNvSpPr txBox="1"/>
          <p:nvPr/>
        </p:nvSpPr>
        <p:spPr>
          <a:xfrm rot="1680000">
            <a:off x="6530651" y="6724091"/>
            <a:ext cx="328849" cy="292100"/>
          </a:xfrm>
          <a:prstGeom prst="rect">
            <a:avLst/>
          </a:prstGeom>
        </p:spPr>
        <p:txBody>
          <a:bodyPr vert="horz" wrap="square" lIns="0" tIns="0" rIns="0" bIns="0" rtlCol="0">
            <a:spAutoFit/>
          </a:bodyPr>
          <a:lstStyle/>
          <a:p>
            <a:pPr>
              <a:lnSpc>
                <a:spcPts val="208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63" name="object 63"/>
          <p:cNvSpPr txBox="1"/>
          <p:nvPr/>
        </p:nvSpPr>
        <p:spPr>
          <a:xfrm rot="2160000">
            <a:off x="6655721" y="6805695"/>
            <a:ext cx="337813"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k</a:t>
            </a:r>
            <a:endParaRPr sz="2300">
              <a:latin typeface="Palatino Linotype"/>
              <a:cs typeface="Palatino Linotype"/>
            </a:endParaRPr>
          </a:p>
        </p:txBody>
      </p:sp>
      <p:sp>
        <p:nvSpPr>
          <p:cNvPr id="64" name="object 64"/>
          <p:cNvSpPr txBox="1"/>
          <p:nvPr/>
        </p:nvSpPr>
        <p:spPr>
          <a:xfrm rot="3540000">
            <a:off x="6961413" y="7156480"/>
            <a:ext cx="361040" cy="292100"/>
          </a:xfrm>
          <a:prstGeom prst="rect">
            <a:avLst/>
          </a:prstGeom>
        </p:spPr>
        <p:txBody>
          <a:bodyPr vert="horz" wrap="square" lIns="0" tIns="0" rIns="0" bIns="0" rtlCol="0">
            <a:spAutoFit/>
          </a:bodyPr>
          <a:lstStyle/>
          <a:p>
            <a:pPr>
              <a:lnSpc>
                <a:spcPts val="2085"/>
              </a:lnSpc>
            </a:pPr>
            <a:r>
              <a:rPr sz="2300" spc="-150" dirty="0">
                <a:solidFill>
                  <a:srgbClr val="ACD850"/>
                </a:solidFill>
                <a:latin typeface="Palatino Linotype"/>
                <a:cs typeface="Palatino Linotype"/>
              </a:rPr>
              <a:t>G</a:t>
            </a:r>
            <a:endParaRPr sz="2300">
              <a:latin typeface="Palatino Linotype"/>
              <a:cs typeface="Palatino Linotype"/>
            </a:endParaRPr>
          </a:p>
        </p:txBody>
      </p:sp>
      <p:sp>
        <p:nvSpPr>
          <p:cNvPr id="65" name="object 65"/>
          <p:cNvSpPr txBox="1"/>
          <p:nvPr/>
        </p:nvSpPr>
        <p:spPr>
          <a:xfrm rot="4080000">
            <a:off x="7055045" y="7313859"/>
            <a:ext cx="329420" cy="292100"/>
          </a:xfrm>
          <a:prstGeom prst="rect">
            <a:avLst/>
          </a:prstGeom>
        </p:spPr>
        <p:txBody>
          <a:bodyPr vert="horz" wrap="square" lIns="0" tIns="0" rIns="0" bIns="0" rtlCol="0">
            <a:spAutoFit/>
          </a:bodyPr>
          <a:lstStyle/>
          <a:p>
            <a:pPr>
              <a:lnSpc>
                <a:spcPts val="2095"/>
              </a:lnSpc>
            </a:pPr>
            <a:r>
              <a:rPr sz="2300" spc="-130" dirty="0">
                <a:solidFill>
                  <a:srgbClr val="ACD850"/>
                </a:solidFill>
                <a:latin typeface="Palatino Linotype"/>
                <a:cs typeface="Palatino Linotype"/>
              </a:rPr>
              <a:t>o</a:t>
            </a:r>
            <a:endParaRPr sz="2300">
              <a:latin typeface="Palatino Linotype"/>
              <a:cs typeface="Palatino Linotype"/>
            </a:endParaRPr>
          </a:p>
        </p:txBody>
      </p:sp>
      <p:sp>
        <p:nvSpPr>
          <p:cNvPr id="66" name="object 66"/>
          <p:cNvSpPr txBox="1"/>
          <p:nvPr/>
        </p:nvSpPr>
        <p:spPr>
          <a:xfrm rot="4380000">
            <a:off x="7103766" y="7417611"/>
            <a:ext cx="303879" cy="292100"/>
          </a:xfrm>
          <a:prstGeom prst="rect">
            <a:avLst/>
          </a:prstGeom>
        </p:spPr>
        <p:txBody>
          <a:bodyPr vert="horz" wrap="square" lIns="0" tIns="0" rIns="0" bIns="0" rtlCol="0">
            <a:spAutoFit/>
          </a:bodyPr>
          <a:lstStyle/>
          <a:p>
            <a:pPr>
              <a:lnSpc>
                <a:spcPts val="2090"/>
              </a:lnSpc>
            </a:pPr>
            <a:r>
              <a:rPr sz="2300" spc="-120" dirty="0">
                <a:solidFill>
                  <a:srgbClr val="ACD850"/>
                </a:solidFill>
                <a:latin typeface="Palatino Linotype"/>
                <a:cs typeface="Palatino Linotype"/>
              </a:rPr>
              <a:t>l</a:t>
            </a:r>
            <a:endParaRPr sz="2300">
              <a:latin typeface="Palatino Linotype"/>
              <a:cs typeface="Palatino Linotype"/>
            </a:endParaRPr>
          </a:p>
        </p:txBody>
      </p:sp>
      <p:sp>
        <p:nvSpPr>
          <p:cNvPr id="67" name="object 67"/>
          <p:cNvSpPr txBox="1"/>
          <p:nvPr/>
        </p:nvSpPr>
        <p:spPr>
          <a:xfrm rot="4740000">
            <a:off x="7116006" y="7528088"/>
            <a:ext cx="333524" cy="292100"/>
          </a:xfrm>
          <a:prstGeom prst="rect">
            <a:avLst/>
          </a:prstGeom>
        </p:spPr>
        <p:txBody>
          <a:bodyPr vert="horz" wrap="square" lIns="0" tIns="0" rIns="0" bIns="0" rtlCol="0">
            <a:spAutoFit/>
          </a:bodyPr>
          <a:lstStyle/>
          <a:p>
            <a:pPr>
              <a:lnSpc>
                <a:spcPts val="2095"/>
              </a:lnSpc>
            </a:pPr>
            <a:r>
              <a:rPr sz="2300" spc="-210" dirty="0">
                <a:solidFill>
                  <a:srgbClr val="ACD850"/>
                </a:solidFill>
                <a:latin typeface="Palatino Linotype"/>
                <a:cs typeface="Palatino Linotype"/>
              </a:rPr>
              <a:t>d</a:t>
            </a:r>
            <a:endParaRPr sz="2300">
              <a:latin typeface="Palatino Linotype"/>
              <a:cs typeface="Palatino Linotype"/>
            </a:endParaRPr>
          </a:p>
        </p:txBody>
      </p:sp>
      <p:sp>
        <p:nvSpPr>
          <p:cNvPr id="68" name="object 68"/>
          <p:cNvSpPr txBox="1"/>
          <p:nvPr/>
        </p:nvSpPr>
        <p:spPr>
          <a:xfrm rot="5160000">
            <a:off x="7137255" y="7675644"/>
            <a:ext cx="328282" cy="292100"/>
          </a:xfrm>
          <a:prstGeom prst="rect">
            <a:avLst/>
          </a:prstGeom>
        </p:spPr>
        <p:txBody>
          <a:bodyPr vert="horz" wrap="square" lIns="0" tIns="0" rIns="0" bIns="0" rtlCol="0">
            <a:spAutoFit/>
          </a:bodyPr>
          <a:lstStyle/>
          <a:p>
            <a:pPr>
              <a:lnSpc>
                <a:spcPts val="2090"/>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69" name="object 69"/>
          <p:cNvSpPr txBox="1"/>
          <p:nvPr/>
        </p:nvSpPr>
        <p:spPr>
          <a:xfrm rot="5640000">
            <a:off x="7131375" y="7830735"/>
            <a:ext cx="339388" cy="292100"/>
          </a:xfrm>
          <a:prstGeom prst="rect">
            <a:avLst/>
          </a:prstGeom>
        </p:spPr>
        <p:txBody>
          <a:bodyPr vert="horz" wrap="square" lIns="0" tIns="0" rIns="0" bIns="0" rtlCol="0">
            <a:spAutoFit/>
          </a:bodyPr>
          <a:lstStyle/>
          <a:p>
            <a:pPr>
              <a:lnSpc>
                <a:spcPts val="2095"/>
              </a:lnSpc>
            </a:pPr>
            <a:r>
              <a:rPr sz="2300" spc="-60" dirty="0">
                <a:solidFill>
                  <a:srgbClr val="ACD850"/>
                </a:solidFill>
                <a:latin typeface="Palatino Linotype"/>
                <a:cs typeface="Palatino Linotype"/>
              </a:rPr>
              <a:t>n</a:t>
            </a:r>
            <a:endParaRPr sz="2300">
              <a:latin typeface="Palatino Linotype"/>
              <a:cs typeface="Palatino Linotype"/>
            </a:endParaRPr>
          </a:p>
        </p:txBody>
      </p:sp>
      <p:sp>
        <p:nvSpPr>
          <p:cNvPr id="70" name="object 70"/>
          <p:cNvSpPr txBox="1"/>
          <p:nvPr/>
        </p:nvSpPr>
        <p:spPr>
          <a:xfrm rot="6360000">
            <a:off x="7026377" y="8081795"/>
            <a:ext cx="456524" cy="292100"/>
          </a:xfrm>
          <a:prstGeom prst="rect">
            <a:avLst/>
          </a:prstGeom>
        </p:spPr>
        <p:txBody>
          <a:bodyPr vert="horz" wrap="square" lIns="0" tIns="0" rIns="0" bIns="0" rtlCol="0">
            <a:spAutoFit/>
          </a:bodyPr>
          <a:lstStyle/>
          <a:p>
            <a:pPr>
              <a:lnSpc>
                <a:spcPts val="2075"/>
              </a:lnSpc>
            </a:pPr>
            <a:r>
              <a:rPr sz="2300" spc="360" dirty="0">
                <a:solidFill>
                  <a:srgbClr val="ACD850"/>
                </a:solidFill>
                <a:latin typeface="Palatino Linotype"/>
                <a:cs typeface="Palatino Linotype"/>
              </a:rPr>
              <a:t>W</a:t>
            </a:r>
            <a:endParaRPr sz="2300">
              <a:latin typeface="Palatino Linotype"/>
              <a:cs typeface="Palatino Linotype"/>
            </a:endParaRPr>
          </a:p>
        </p:txBody>
      </p:sp>
      <p:sp>
        <p:nvSpPr>
          <p:cNvPr id="71" name="object 71"/>
          <p:cNvSpPr txBox="1"/>
          <p:nvPr/>
        </p:nvSpPr>
        <p:spPr>
          <a:xfrm rot="7080000">
            <a:off x="6997995" y="8305836"/>
            <a:ext cx="328565" cy="292100"/>
          </a:xfrm>
          <a:prstGeom prst="rect">
            <a:avLst/>
          </a:prstGeom>
        </p:spPr>
        <p:txBody>
          <a:bodyPr vert="horz" wrap="square" lIns="0" tIns="0" rIns="0" bIns="0" rtlCol="0">
            <a:spAutoFit/>
          </a:bodyPr>
          <a:lstStyle/>
          <a:p>
            <a:pPr>
              <a:lnSpc>
                <a:spcPts val="2090"/>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72" name="object 72"/>
          <p:cNvSpPr txBox="1"/>
          <p:nvPr/>
        </p:nvSpPr>
        <p:spPr>
          <a:xfrm rot="7500000">
            <a:off x="6922580" y="8426613"/>
            <a:ext cx="328565" cy="292100"/>
          </a:xfrm>
          <a:prstGeom prst="rect">
            <a:avLst/>
          </a:prstGeom>
        </p:spPr>
        <p:txBody>
          <a:bodyPr vert="horz" wrap="square" lIns="0" tIns="0" rIns="0" bIns="0" rtlCol="0">
            <a:spAutoFit/>
          </a:bodyPr>
          <a:lstStyle/>
          <a:p>
            <a:pPr>
              <a:lnSpc>
                <a:spcPts val="2090"/>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73" name="object 73"/>
          <p:cNvSpPr txBox="1"/>
          <p:nvPr/>
        </p:nvSpPr>
        <p:spPr>
          <a:xfrm rot="7920000">
            <a:off x="6819509" y="8545098"/>
            <a:ext cx="340344" cy="292100"/>
          </a:xfrm>
          <a:prstGeom prst="rect">
            <a:avLst/>
          </a:prstGeom>
        </p:spPr>
        <p:txBody>
          <a:bodyPr vert="horz" wrap="square" lIns="0" tIns="0" rIns="0" bIns="0" rtlCol="0">
            <a:spAutoFit/>
          </a:bodyPr>
          <a:lstStyle/>
          <a:p>
            <a:pPr>
              <a:lnSpc>
                <a:spcPts val="2080"/>
              </a:lnSpc>
            </a:pPr>
            <a:r>
              <a:rPr sz="2300" spc="-50" dirty="0">
                <a:solidFill>
                  <a:srgbClr val="ACD850"/>
                </a:solidFill>
                <a:latin typeface="Palatino Linotype"/>
                <a:cs typeface="Palatino Linotype"/>
              </a:rPr>
              <a:t>k</a:t>
            </a:r>
            <a:endParaRPr sz="2300">
              <a:latin typeface="Palatino Linotype"/>
              <a:cs typeface="Palatino Linotype"/>
            </a:endParaRPr>
          </a:p>
        </p:txBody>
      </p:sp>
      <p:sp>
        <p:nvSpPr>
          <p:cNvPr id="74" name="object 74"/>
          <p:cNvSpPr txBox="1"/>
          <p:nvPr/>
        </p:nvSpPr>
        <p:spPr>
          <a:xfrm rot="8700000">
            <a:off x="6623229" y="8707211"/>
            <a:ext cx="359938" cy="292100"/>
          </a:xfrm>
          <a:prstGeom prst="rect">
            <a:avLst/>
          </a:prstGeom>
        </p:spPr>
        <p:txBody>
          <a:bodyPr vert="horz" wrap="square" lIns="0" tIns="0" rIns="0" bIns="0" rtlCol="0">
            <a:spAutoFit/>
          </a:bodyPr>
          <a:lstStyle/>
          <a:p>
            <a:pPr>
              <a:lnSpc>
                <a:spcPts val="2090"/>
              </a:lnSpc>
            </a:pPr>
            <a:r>
              <a:rPr sz="2300" spc="-165" dirty="0">
                <a:solidFill>
                  <a:srgbClr val="ACD850"/>
                </a:solidFill>
                <a:latin typeface="Palatino Linotype"/>
                <a:cs typeface="Palatino Linotype"/>
              </a:rPr>
              <a:t>G</a:t>
            </a:r>
            <a:endParaRPr sz="2300">
              <a:latin typeface="Palatino Linotype"/>
              <a:cs typeface="Palatino Linotype"/>
            </a:endParaRPr>
          </a:p>
        </p:txBody>
      </p:sp>
      <p:sp>
        <p:nvSpPr>
          <p:cNvPr id="75" name="object 75"/>
          <p:cNvSpPr txBox="1"/>
          <p:nvPr/>
        </p:nvSpPr>
        <p:spPr>
          <a:xfrm rot="9180000">
            <a:off x="6486155" y="8796134"/>
            <a:ext cx="331449" cy="292100"/>
          </a:xfrm>
          <a:prstGeom prst="rect">
            <a:avLst/>
          </a:prstGeom>
        </p:spPr>
        <p:txBody>
          <a:bodyPr vert="horz" wrap="square" lIns="0" tIns="0" rIns="0" bIns="0" rtlCol="0">
            <a:spAutoFit/>
          </a:bodyPr>
          <a:lstStyle/>
          <a:p>
            <a:pPr>
              <a:lnSpc>
                <a:spcPts val="2085"/>
              </a:lnSpc>
            </a:pPr>
            <a:r>
              <a:rPr sz="2300" spc="-95" dirty="0">
                <a:solidFill>
                  <a:srgbClr val="ACD850"/>
                </a:solidFill>
                <a:latin typeface="Palatino Linotype"/>
                <a:cs typeface="Palatino Linotype"/>
              </a:rPr>
              <a:t>o</a:t>
            </a:r>
            <a:endParaRPr sz="2300">
              <a:latin typeface="Palatino Linotype"/>
              <a:cs typeface="Palatino Linotype"/>
            </a:endParaRPr>
          </a:p>
        </p:txBody>
      </p:sp>
      <p:sp>
        <p:nvSpPr>
          <p:cNvPr id="76" name="object 76"/>
          <p:cNvSpPr txBox="1"/>
          <p:nvPr/>
        </p:nvSpPr>
        <p:spPr>
          <a:xfrm rot="9540000">
            <a:off x="6399962" y="8840198"/>
            <a:ext cx="303403" cy="292100"/>
          </a:xfrm>
          <a:prstGeom prst="rect">
            <a:avLst/>
          </a:prstGeom>
        </p:spPr>
        <p:txBody>
          <a:bodyPr vert="horz" wrap="square" lIns="0" tIns="0" rIns="0" bIns="0" rtlCol="0">
            <a:spAutoFit/>
          </a:bodyPr>
          <a:lstStyle/>
          <a:p>
            <a:pPr>
              <a:lnSpc>
                <a:spcPts val="2095"/>
              </a:lnSpc>
            </a:pPr>
            <a:r>
              <a:rPr sz="2300" spc="-135" dirty="0">
                <a:solidFill>
                  <a:srgbClr val="ACD850"/>
                </a:solidFill>
                <a:latin typeface="Palatino Linotype"/>
                <a:cs typeface="Palatino Linotype"/>
              </a:rPr>
              <a:t>l</a:t>
            </a:r>
            <a:endParaRPr sz="2300">
              <a:latin typeface="Palatino Linotype"/>
              <a:cs typeface="Palatino Linotype"/>
            </a:endParaRPr>
          </a:p>
        </p:txBody>
      </p:sp>
      <p:sp>
        <p:nvSpPr>
          <p:cNvPr id="77" name="object 77"/>
          <p:cNvSpPr txBox="1"/>
          <p:nvPr/>
        </p:nvSpPr>
        <p:spPr>
          <a:xfrm rot="9840000">
            <a:off x="6275327" y="8875034"/>
            <a:ext cx="335340" cy="292100"/>
          </a:xfrm>
          <a:prstGeom prst="rect">
            <a:avLst/>
          </a:prstGeom>
        </p:spPr>
        <p:txBody>
          <a:bodyPr vert="horz" wrap="square" lIns="0" tIns="0" rIns="0" bIns="0" rtlCol="0">
            <a:spAutoFit/>
          </a:bodyPr>
          <a:lstStyle/>
          <a:p>
            <a:pPr>
              <a:lnSpc>
                <a:spcPts val="2085"/>
              </a:lnSpc>
            </a:pPr>
            <a:r>
              <a:rPr sz="2300" spc="-180" dirty="0">
                <a:solidFill>
                  <a:srgbClr val="ACD850"/>
                </a:solidFill>
                <a:latin typeface="Palatino Linotype"/>
                <a:cs typeface="Palatino Linotype"/>
              </a:rPr>
              <a:t>d</a:t>
            </a:r>
            <a:endParaRPr sz="2300">
              <a:latin typeface="Palatino Linotype"/>
              <a:cs typeface="Palatino Linotype"/>
            </a:endParaRPr>
          </a:p>
        </p:txBody>
      </p:sp>
      <p:sp>
        <p:nvSpPr>
          <p:cNvPr id="78" name="object 78"/>
          <p:cNvSpPr txBox="1"/>
          <p:nvPr/>
        </p:nvSpPr>
        <p:spPr>
          <a:xfrm rot="10320000">
            <a:off x="6133799" y="8905346"/>
            <a:ext cx="327719"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79" name="object 79"/>
          <p:cNvSpPr txBox="1"/>
          <p:nvPr/>
        </p:nvSpPr>
        <p:spPr>
          <a:xfrm rot="10740000">
            <a:off x="5971928" y="8916023"/>
            <a:ext cx="341307" cy="292100"/>
          </a:xfrm>
          <a:prstGeom prst="rect">
            <a:avLst/>
          </a:prstGeom>
        </p:spPr>
        <p:txBody>
          <a:bodyPr vert="horz" wrap="square" lIns="0" tIns="0" rIns="0" bIns="0" rtlCol="0">
            <a:spAutoFit/>
          </a:bodyPr>
          <a:lstStyle/>
          <a:p>
            <a:pPr>
              <a:lnSpc>
                <a:spcPts val="2085"/>
              </a:lnSpc>
            </a:pPr>
            <a:r>
              <a:rPr sz="2300" spc="-50" dirty="0">
                <a:solidFill>
                  <a:srgbClr val="ACD850"/>
                </a:solidFill>
                <a:latin typeface="Palatino Linotype"/>
                <a:cs typeface="Palatino Linotype"/>
              </a:rPr>
              <a:t>n</a:t>
            </a:r>
            <a:endParaRPr sz="2300">
              <a:latin typeface="Palatino Linotype"/>
              <a:cs typeface="Palatino Linotype"/>
            </a:endParaRPr>
          </a:p>
        </p:txBody>
      </p:sp>
      <p:sp>
        <p:nvSpPr>
          <p:cNvPr id="80" name="object 80"/>
          <p:cNvSpPr txBox="1"/>
          <p:nvPr/>
        </p:nvSpPr>
        <p:spPr>
          <a:xfrm rot="11580000">
            <a:off x="5660630" y="8888900"/>
            <a:ext cx="457496" cy="292100"/>
          </a:xfrm>
          <a:prstGeom prst="rect">
            <a:avLst/>
          </a:prstGeom>
        </p:spPr>
        <p:txBody>
          <a:bodyPr vert="horz" wrap="square" lIns="0" tIns="0" rIns="0" bIns="0" rtlCol="0">
            <a:spAutoFit/>
          </a:bodyPr>
          <a:lstStyle/>
          <a:p>
            <a:pPr>
              <a:lnSpc>
                <a:spcPts val="2105"/>
              </a:lnSpc>
            </a:pPr>
            <a:r>
              <a:rPr sz="2300" spc="360" dirty="0">
                <a:solidFill>
                  <a:srgbClr val="ACD850"/>
                </a:solidFill>
                <a:latin typeface="Palatino Linotype"/>
                <a:cs typeface="Palatino Linotype"/>
              </a:rPr>
              <a:t>W</a:t>
            </a:r>
            <a:endParaRPr sz="2300">
              <a:latin typeface="Palatino Linotype"/>
              <a:cs typeface="Palatino Linotype"/>
            </a:endParaRPr>
          </a:p>
        </p:txBody>
      </p:sp>
      <p:sp>
        <p:nvSpPr>
          <p:cNvPr id="81" name="object 81"/>
          <p:cNvSpPr txBox="1"/>
          <p:nvPr/>
        </p:nvSpPr>
        <p:spPr>
          <a:xfrm rot="12300000">
            <a:off x="5494051" y="8813828"/>
            <a:ext cx="329420" cy="292100"/>
          </a:xfrm>
          <a:prstGeom prst="rect">
            <a:avLst/>
          </a:prstGeom>
        </p:spPr>
        <p:txBody>
          <a:bodyPr vert="horz" wrap="square" lIns="0" tIns="0" rIns="0" bIns="0" rtlCol="0">
            <a:spAutoFit/>
          </a:bodyPr>
          <a:lstStyle/>
          <a:p>
            <a:pPr>
              <a:lnSpc>
                <a:spcPts val="2100"/>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82" name="object 82"/>
          <p:cNvSpPr txBox="1"/>
          <p:nvPr/>
        </p:nvSpPr>
        <p:spPr>
          <a:xfrm rot="12720000">
            <a:off x="5367949" y="8747758"/>
            <a:ext cx="329420" cy="292100"/>
          </a:xfrm>
          <a:prstGeom prst="rect">
            <a:avLst/>
          </a:prstGeom>
        </p:spPr>
        <p:txBody>
          <a:bodyPr vert="horz" wrap="square" lIns="0" tIns="0" rIns="0" bIns="0" rtlCol="0">
            <a:spAutoFit/>
          </a:bodyPr>
          <a:lstStyle/>
          <a:p>
            <a:pPr>
              <a:lnSpc>
                <a:spcPts val="2100"/>
              </a:lnSpc>
            </a:pPr>
            <a:r>
              <a:rPr sz="2300" spc="-50" dirty="0">
                <a:solidFill>
                  <a:srgbClr val="ACD850"/>
                </a:solidFill>
                <a:latin typeface="Palatino Linotype"/>
                <a:cs typeface="Palatino Linotype"/>
              </a:rPr>
              <a:t>e</a:t>
            </a:r>
            <a:endParaRPr sz="2300">
              <a:latin typeface="Palatino Linotype"/>
              <a:cs typeface="Palatino Linotype"/>
            </a:endParaRPr>
          </a:p>
        </p:txBody>
      </p:sp>
      <p:sp>
        <p:nvSpPr>
          <p:cNvPr id="83" name="object 83"/>
          <p:cNvSpPr txBox="1"/>
          <p:nvPr/>
        </p:nvSpPr>
        <p:spPr>
          <a:xfrm rot="13140000">
            <a:off x="5237972" y="8660354"/>
            <a:ext cx="338440" cy="292100"/>
          </a:xfrm>
          <a:prstGeom prst="rect">
            <a:avLst/>
          </a:prstGeom>
        </p:spPr>
        <p:txBody>
          <a:bodyPr vert="horz" wrap="square" lIns="0" tIns="0" rIns="0" bIns="0" rtlCol="0">
            <a:spAutoFit/>
          </a:bodyPr>
          <a:lstStyle/>
          <a:p>
            <a:pPr>
              <a:lnSpc>
                <a:spcPts val="2095"/>
              </a:lnSpc>
            </a:pPr>
            <a:r>
              <a:rPr sz="2300" spc="-50" dirty="0">
                <a:solidFill>
                  <a:srgbClr val="ACD850"/>
                </a:solidFill>
                <a:latin typeface="Palatino Linotype"/>
                <a:cs typeface="Palatino Linotype"/>
              </a:rPr>
              <a:t>k</a:t>
            </a:r>
            <a:endParaRPr sz="2300">
              <a:latin typeface="Palatino Linotype"/>
              <a:cs typeface="Palatino Linotype"/>
            </a:endParaRPr>
          </a:p>
        </p:txBody>
      </p:sp>
      <p:sp>
        <p:nvSpPr>
          <p:cNvPr id="84" name="object 84"/>
          <p:cNvSpPr txBox="1"/>
          <p:nvPr/>
        </p:nvSpPr>
        <p:spPr>
          <a:xfrm>
            <a:off x="2123674" y="1196240"/>
            <a:ext cx="3270007" cy="544252"/>
          </a:xfrm>
          <a:prstGeom prst="rect">
            <a:avLst/>
          </a:prstGeom>
        </p:spPr>
        <p:txBody>
          <a:bodyPr vert="horz" wrap="square" lIns="0" tIns="12700" rIns="0" bIns="0" rtlCol="0">
            <a:spAutoFit/>
          </a:bodyPr>
          <a:lstStyle/>
          <a:p>
            <a:pPr marL="81915" marR="5080" indent="-69850">
              <a:lnSpc>
                <a:spcPct val="113300"/>
              </a:lnSpc>
              <a:spcBef>
                <a:spcPts val="100"/>
              </a:spcBef>
            </a:pPr>
            <a:r>
              <a:rPr sz="1600" b="1" spc="130" dirty="0">
                <a:latin typeface="Arial" panose="020B0604020202020204" pitchFamily="34" charset="0"/>
                <a:cs typeface="Arial" panose="020B0604020202020204" pitchFamily="34" charset="0"/>
              </a:rPr>
              <a:t>誠に勝手ながら、下記の日程を</a:t>
            </a:r>
            <a:r>
              <a:rPr sz="1600" b="1" spc="125" dirty="0">
                <a:latin typeface="Arial" panose="020B0604020202020204" pitchFamily="34" charset="0"/>
                <a:cs typeface="Arial" panose="020B0604020202020204" pitchFamily="34" charset="0"/>
              </a:rPr>
              <a:t>休診とさせていただきます。</a:t>
            </a:r>
            <a:endParaRPr sz="1600" b="1" dirty="0">
              <a:latin typeface="Arial" panose="020B0604020202020204" pitchFamily="34" charset="0"/>
              <a:cs typeface="Arial" panose="020B0604020202020204" pitchFamily="34" charset="0"/>
            </a:endParaRPr>
          </a:p>
        </p:txBody>
      </p:sp>
      <p:graphicFrame>
        <p:nvGraphicFramePr>
          <p:cNvPr id="85" name="object 85"/>
          <p:cNvGraphicFramePr>
            <a:graphicFrameLocks noGrp="1"/>
          </p:cNvGraphicFramePr>
          <p:nvPr>
            <p:extLst>
              <p:ext uri="{D42A27DB-BD31-4B8C-83A1-F6EECF244321}">
                <p14:modId xmlns:p14="http://schemas.microsoft.com/office/powerpoint/2010/main" val="2785849977"/>
              </p:ext>
            </p:extLst>
          </p:nvPr>
        </p:nvGraphicFramePr>
        <p:xfrm>
          <a:off x="1209288" y="1986058"/>
          <a:ext cx="5450089" cy="6785610"/>
        </p:xfrm>
        <a:graphic>
          <a:graphicData uri="http://schemas.openxmlformats.org/drawingml/2006/table">
            <a:tbl>
              <a:tblPr firstRow="1" bandRow="1">
                <a:tableStyleId>{2D5ABB26-0587-4C30-8999-92F81FD0307C}</a:tableStyleId>
              </a:tblPr>
              <a:tblGrid>
                <a:gridCol w="1210969">
                  <a:extLst>
                    <a:ext uri="{9D8B030D-6E8A-4147-A177-3AD203B41FA5}">
                      <a16:colId xmlns:a16="http://schemas.microsoft.com/office/drawing/2014/main" val="20000"/>
                    </a:ext>
                  </a:extLst>
                </a:gridCol>
                <a:gridCol w="801676">
                  <a:extLst>
                    <a:ext uri="{9D8B030D-6E8A-4147-A177-3AD203B41FA5}">
                      <a16:colId xmlns:a16="http://schemas.microsoft.com/office/drawing/2014/main" val="20001"/>
                    </a:ext>
                  </a:extLst>
                </a:gridCol>
                <a:gridCol w="3437444">
                  <a:extLst>
                    <a:ext uri="{9D8B030D-6E8A-4147-A177-3AD203B41FA5}">
                      <a16:colId xmlns:a16="http://schemas.microsoft.com/office/drawing/2014/main" val="20002"/>
                    </a:ext>
                  </a:extLst>
                </a:gridCol>
              </a:tblGrid>
              <a:tr h="663575">
                <a:tc>
                  <a:txBody>
                    <a:bodyPr/>
                    <a:lstStyle/>
                    <a:p>
                      <a:pPr marL="280035" algn="ctr">
                        <a:lnSpc>
                          <a:spcPct val="100000"/>
                        </a:lnSpc>
                        <a:spcBef>
                          <a:spcPts val="145"/>
                        </a:spcBef>
                      </a:pPr>
                      <a:r>
                        <a:rPr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4</a:t>
                      </a:r>
                      <a:r>
                        <a:rPr lang="en-US" altLang="ja-JP"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a:t>
                      </a:r>
                      <a:r>
                        <a:rPr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28</a:t>
                      </a:r>
                    </a:p>
                  </a:txBody>
                  <a:tcPr marL="0" marR="0" marT="18415" marB="0" anchor="ctr">
                    <a:solidFill>
                      <a:srgbClr val="FDFDFD"/>
                    </a:solidFill>
                  </a:tcPr>
                </a:tc>
                <a:tc>
                  <a:txBody>
                    <a:bodyPr/>
                    <a:lstStyle/>
                    <a:p>
                      <a:pPr marL="41910">
                        <a:lnSpc>
                          <a:spcPct val="100000"/>
                        </a:lnSpc>
                        <a:spcBef>
                          <a:spcPts val="1770"/>
                        </a:spcBef>
                      </a:pPr>
                      <a:r>
                        <a:rPr sz="1650" b="1" spc="-105" dirty="0">
                          <a:latin typeface="Tsukushi A Round Gothic Regular" panose="02020400000000000000" pitchFamily="18" charset="-128"/>
                          <a:ea typeface="Tsukushi A Round Gothic Regular" panose="02020400000000000000" pitchFamily="18" charset="-128"/>
                          <a:cs typeface="Arial" panose="020B0604020202020204" pitchFamily="34" charset="0"/>
                        </a:rPr>
                        <a:t>(日)</a:t>
                      </a:r>
                      <a:endParaRPr sz="165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224790" marB="0" anchor="ctr">
                    <a:lnR w="9525">
                      <a:solidFill>
                        <a:srgbClr val="E3D5CC"/>
                      </a:solidFill>
                      <a:prstDash val="solid"/>
                    </a:lnR>
                    <a:solidFill>
                      <a:srgbClr val="FDFDFD"/>
                    </a:solidFill>
                  </a:tcPr>
                </a:tc>
                <a:tc>
                  <a:txBody>
                    <a:bodyPr/>
                    <a:lstStyle/>
                    <a:p>
                      <a:pPr marR="105410" algn="ctr">
                        <a:lnSpc>
                          <a:spcPct val="100000"/>
                        </a:lnSpc>
                        <a:spcBef>
                          <a:spcPts val="1040"/>
                        </a:spcBef>
                      </a:pPr>
                      <a:r>
                        <a:rPr sz="3200" b="1" spc="-40" dirty="0">
                          <a:latin typeface="Tsukushi A Round Gothic Regular" panose="02020400000000000000" pitchFamily="18" charset="-128"/>
                          <a:ea typeface="Tsukushi A Round Gothic Regular" panose="02020400000000000000" pitchFamily="18" charset="-128"/>
                          <a:cs typeface="Arial" panose="020B0604020202020204" pitchFamily="34" charset="0"/>
                        </a:rPr>
                        <a:t>通常営業</a:t>
                      </a:r>
                      <a:endParaRPr sz="32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132080" marB="0" anchor="ctr">
                    <a:lnL w="9525">
                      <a:solidFill>
                        <a:srgbClr val="E3D5CC"/>
                      </a:solidFill>
                      <a:prstDash val="solid"/>
                    </a:lnL>
                    <a:solidFill>
                      <a:srgbClr val="FDFDFD"/>
                    </a:solidFill>
                  </a:tcPr>
                </a:tc>
                <a:extLst>
                  <a:ext uri="{0D108BD9-81ED-4DB2-BD59-A6C34878D82A}">
                    <a16:rowId xmlns:a16="http://schemas.microsoft.com/office/drawing/2014/main" val="10000"/>
                  </a:ext>
                </a:extLst>
              </a:tr>
              <a:tr h="97790">
                <a:tc>
                  <a:txBody>
                    <a:bodyPr/>
                    <a:lstStyle/>
                    <a:p>
                      <a:pPr>
                        <a:lnSpc>
                          <a:spcPct val="100000"/>
                        </a:lnSpc>
                      </a:pPr>
                      <a:endParaRPr sz="4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400" b="1">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600" b="1">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10001"/>
                  </a:ext>
                </a:extLst>
              </a:tr>
              <a:tr h="663575">
                <a:tc>
                  <a:txBody>
                    <a:bodyPr/>
                    <a:lstStyle/>
                    <a:p>
                      <a:pPr marL="280035" algn="ctr">
                        <a:lnSpc>
                          <a:spcPct val="100000"/>
                        </a:lnSpc>
                        <a:spcBef>
                          <a:spcPts val="145"/>
                        </a:spcBef>
                      </a:pPr>
                      <a:r>
                        <a:rPr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4/29</a:t>
                      </a:r>
                    </a:p>
                  </a:txBody>
                  <a:tcPr marL="0" marR="0" marT="18415" marB="0" anchor="ctr">
                    <a:solidFill>
                      <a:srgbClr val="FDFDFD"/>
                    </a:solidFill>
                  </a:tcPr>
                </a:tc>
                <a:tc>
                  <a:txBody>
                    <a:bodyPr/>
                    <a:lstStyle/>
                    <a:p>
                      <a:pPr marL="41910">
                        <a:lnSpc>
                          <a:spcPct val="100000"/>
                        </a:lnSpc>
                        <a:spcBef>
                          <a:spcPts val="1770"/>
                        </a:spcBef>
                      </a:pPr>
                      <a:r>
                        <a:rPr sz="1650" b="1" spc="-105" dirty="0">
                          <a:latin typeface="Tsukushi A Round Gothic Regular" panose="02020400000000000000" pitchFamily="18" charset="-128"/>
                          <a:ea typeface="Tsukushi A Round Gothic Regular" panose="02020400000000000000" pitchFamily="18" charset="-128"/>
                          <a:cs typeface="Arial" panose="020B0604020202020204" pitchFamily="34" charset="0"/>
                        </a:rPr>
                        <a:t>(火)</a:t>
                      </a:r>
                      <a:endParaRPr sz="165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224790" marB="0" anchor="ctr">
                    <a:lnR w="9525">
                      <a:solidFill>
                        <a:srgbClr val="E3D5CC"/>
                      </a:solidFill>
                      <a:prstDash val="solid"/>
                    </a:lnR>
                    <a:solidFill>
                      <a:srgbClr val="FDFDFD"/>
                    </a:solidFill>
                  </a:tcPr>
                </a:tc>
                <a:tc>
                  <a:txBody>
                    <a:bodyPr/>
                    <a:lstStyle/>
                    <a:p>
                      <a:pPr marR="105410" algn="ctr">
                        <a:lnSpc>
                          <a:spcPct val="100000"/>
                        </a:lnSpc>
                        <a:spcBef>
                          <a:spcPts val="919"/>
                        </a:spcBef>
                      </a:pPr>
                      <a:r>
                        <a:rPr sz="3200" b="1" spc="-40" dirty="0">
                          <a:solidFill>
                            <a:srgbClr val="D32542"/>
                          </a:solidFill>
                          <a:latin typeface="Tsukushi A Round Gothic Regular" panose="02020400000000000000" pitchFamily="18" charset="-128"/>
                          <a:ea typeface="Tsukushi A Round Gothic Regular" panose="02020400000000000000" pitchFamily="18" charset="-128"/>
                          <a:cs typeface="Arial" panose="020B0604020202020204" pitchFamily="34" charset="0"/>
                        </a:rPr>
                        <a:t>お休み</a:t>
                      </a:r>
                      <a:endParaRPr sz="32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116839" marB="0" anchor="ctr">
                    <a:lnL w="9525">
                      <a:solidFill>
                        <a:srgbClr val="E3D5CC"/>
                      </a:solidFill>
                      <a:prstDash val="solid"/>
                    </a:lnL>
                    <a:solidFill>
                      <a:srgbClr val="FDFDFD"/>
                    </a:solidFill>
                  </a:tcPr>
                </a:tc>
                <a:extLst>
                  <a:ext uri="{0D108BD9-81ED-4DB2-BD59-A6C34878D82A}">
                    <a16:rowId xmlns:a16="http://schemas.microsoft.com/office/drawing/2014/main" val="10002"/>
                  </a:ext>
                </a:extLst>
              </a:tr>
              <a:tr h="99060">
                <a:tc>
                  <a:txBody>
                    <a:bodyPr/>
                    <a:lstStyle/>
                    <a:p>
                      <a:pPr>
                        <a:lnSpc>
                          <a:spcPct val="100000"/>
                        </a:lnSpc>
                      </a:pPr>
                      <a:endParaRPr sz="5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5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700" b="1">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10003"/>
                  </a:ext>
                </a:extLst>
              </a:tr>
              <a:tr h="663575">
                <a:tc>
                  <a:txBody>
                    <a:bodyPr/>
                    <a:lstStyle/>
                    <a:p>
                      <a:pPr marL="280035" algn="ctr">
                        <a:lnSpc>
                          <a:spcPct val="100000"/>
                        </a:lnSpc>
                        <a:spcBef>
                          <a:spcPts val="135"/>
                        </a:spcBef>
                      </a:pPr>
                      <a:r>
                        <a:rPr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4/30</a:t>
                      </a:r>
                    </a:p>
                  </a:txBody>
                  <a:tcPr marL="0" marR="0" marT="17145" marB="0" anchor="ctr">
                    <a:solidFill>
                      <a:srgbClr val="FDFDFD"/>
                    </a:solidFill>
                  </a:tcPr>
                </a:tc>
                <a:tc>
                  <a:txBody>
                    <a:bodyPr/>
                    <a:lstStyle/>
                    <a:p>
                      <a:pPr marL="41910">
                        <a:lnSpc>
                          <a:spcPct val="100000"/>
                        </a:lnSpc>
                        <a:spcBef>
                          <a:spcPts val="1770"/>
                        </a:spcBef>
                      </a:pPr>
                      <a:r>
                        <a:rPr sz="1650" b="1" spc="-105" dirty="0">
                          <a:latin typeface="Tsukushi A Round Gothic Regular" panose="02020400000000000000" pitchFamily="18" charset="-128"/>
                          <a:ea typeface="Tsukushi A Round Gothic Regular" panose="02020400000000000000" pitchFamily="18" charset="-128"/>
                          <a:cs typeface="Arial" panose="020B0604020202020204" pitchFamily="34" charset="0"/>
                        </a:rPr>
                        <a:t>(水)</a:t>
                      </a:r>
                      <a:endParaRPr sz="165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224790" marB="0" anchor="ctr">
                    <a:lnR w="9525">
                      <a:solidFill>
                        <a:srgbClr val="E3D5CC"/>
                      </a:solidFill>
                      <a:prstDash val="solid"/>
                    </a:lnR>
                    <a:solidFill>
                      <a:srgbClr val="FDFDFD"/>
                    </a:solidFill>
                  </a:tcPr>
                </a:tc>
                <a:tc>
                  <a:txBody>
                    <a:bodyPr/>
                    <a:lstStyle/>
                    <a:p>
                      <a:pPr marR="105410" algn="ctr">
                        <a:lnSpc>
                          <a:spcPct val="100000"/>
                        </a:lnSpc>
                        <a:spcBef>
                          <a:spcPts val="1195"/>
                        </a:spcBef>
                      </a:pPr>
                      <a:r>
                        <a:rPr sz="3200" b="1" spc="-40" dirty="0">
                          <a:solidFill>
                            <a:srgbClr val="D32542"/>
                          </a:solidFill>
                          <a:latin typeface="Tsukushi A Round Gothic Regular" panose="02020400000000000000" pitchFamily="18" charset="-128"/>
                          <a:ea typeface="Tsukushi A Round Gothic Regular" panose="02020400000000000000" pitchFamily="18" charset="-128"/>
                          <a:cs typeface="Arial" panose="020B0604020202020204" pitchFamily="34" charset="0"/>
                        </a:rPr>
                        <a:t>お休み</a:t>
                      </a:r>
                      <a:endParaRPr sz="32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151765" marB="0" anchor="ctr">
                    <a:lnL w="9525">
                      <a:solidFill>
                        <a:srgbClr val="E3D5CC"/>
                      </a:solidFill>
                      <a:prstDash val="solid"/>
                    </a:lnL>
                    <a:solidFill>
                      <a:srgbClr val="FDFDFD"/>
                    </a:solidFill>
                  </a:tcPr>
                </a:tc>
                <a:extLst>
                  <a:ext uri="{0D108BD9-81ED-4DB2-BD59-A6C34878D82A}">
                    <a16:rowId xmlns:a16="http://schemas.microsoft.com/office/drawing/2014/main" val="10004"/>
                  </a:ext>
                </a:extLst>
              </a:tr>
              <a:tr h="99695">
                <a:tc>
                  <a:txBody>
                    <a:bodyPr/>
                    <a:lstStyle/>
                    <a:p>
                      <a:pPr>
                        <a:lnSpc>
                          <a:spcPct val="100000"/>
                        </a:lnSpc>
                      </a:pPr>
                      <a:endParaRPr sz="5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500" b="1">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7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10005"/>
                  </a:ext>
                </a:extLst>
              </a:tr>
              <a:tr h="663575">
                <a:tc>
                  <a:txBody>
                    <a:bodyPr/>
                    <a:lstStyle/>
                    <a:p>
                      <a:pPr marL="280035" algn="ctr">
                        <a:lnSpc>
                          <a:spcPct val="100000"/>
                        </a:lnSpc>
                        <a:spcBef>
                          <a:spcPts val="125"/>
                        </a:spcBef>
                      </a:pPr>
                      <a:r>
                        <a:rPr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5/1</a:t>
                      </a:r>
                    </a:p>
                  </a:txBody>
                  <a:tcPr marL="0" marR="0" marT="15875" marB="0" anchor="ctr">
                    <a:solidFill>
                      <a:srgbClr val="FDFDFD"/>
                    </a:solidFill>
                  </a:tcPr>
                </a:tc>
                <a:tc>
                  <a:txBody>
                    <a:bodyPr/>
                    <a:lstStyle/>
                    <a:p>
                      <a:pPr marL="41910">
                        <a:lnSpc>
                          <a:spcPct val="100000"/>
                        </a:lnSpc>
                        <a:spcBef>
                          <a:spcPts val="1770"/>
                        </a:spcBef>
                      </a:pPr>
                      <a:r>
                        <a:rPr sz="1650" b="1" spc="-105" dirty="0">
                          <a:latin typeface="Tsukushi A Round Gothic Regular" panose="02020400000000000000" pitchFamily="18" charset="-128"/>
                          <a:ea typeface="Tsukushi A Round Gothic Regular" panose="02020400000000000000" pitchFamily="18" charset="-128"/>
                          <a:cs typeface="Arial" panose="020B0604020202020204" pitchFamily="34" charset="0"/>
                        </a:rPr>
                        <a:t>(木)</a:t>
                      </a:r>
                      <a:endParaRPr sz="165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224790" marB="0" anchor="ctr">
                    <a:lnR w="9525">
                      <a:solidFill>
                        <a:srgbClr val="E3D5CC"/>
                      </a:solidFill>
                      <a:prstDash val="solid"/>
                    </a:lnR>
                    <a:solidFill>
                      <a:srgbClr val="FDFDFD"/>
                    </a:solidFill>
                  </a:tcPr>
                </a:tc>
                <a:tc>
                  <a:txBody>
                    <a:bodyPr/>
                    <a:lstStyle/>
                    <a:p>
                      <a:pPr marR="105410" algn="ctr">
                        <a:lnSpc>
                          <a:spcPct val="100000"/>
                        </a:lnSpc>
                        <a:spcBef>
                          <a:spcPts val="835"/>
                        </a:spcBef>
                      </a:pPr>
                      <a:r>
                        <a:rPr sz="3200" b="1" spc="-40" dirty="0">
                          <a:solidFill>
                            <a:srgbClr val="D32542"/>
                          </a:solidFill>
                          <a:latin typeface="Tsukushi A Round Gothic Regular" panose="02020400000000000000" pitchFamily="18" charset="-128"/>
                          <a:ea typeface="Tsukushi A Round Gothic Regular" panose="02020400000000000000" pitchFamily="18" charset="-128"/>
                          <a:cs typeface="Arial" panose="020B0604020202020204" pitchFamily="34" charset="0"/>
                        </a:rPr>
                        <a:t>お休み</a:t>
                      </a:r>
                      <a:endParaRPr sz="32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106045" marB="0" anchor="ctr">
                    <a:lnL w="9525">
                      <a:solidFill>
                        <a:srgbClr val="E3D5CC"/>
                      </a:solidFill>
                      <a:prstDash val="solid"/>
                    </a:lnL>
                    <a:solidFill>
                      <a:srgbClr val="FDFDFD"/>
                    </a:solidFill>
                  </a:tcPr>
                </a:tc>
                <a:extLst>
                  <a:ext uri="{0D108BD9-81ED-4DB2-BD59-A6C34878D82A}">
                    <a16:rowId xmlns:a16="http://schemas.microsoft.com/office/drawing/2014/main" val="10006"/>
                  </a:ext>
                </a:extLst>
              </a:tr>
              <a:tr h="99060">
                <a:tc>
                  <a:txBody>
                    <a:bodyPr/>
                    <a:lstStyle/>
                    <a:p>
                      <a:pPr>
                        <a:lnSpc>
                          <a:spcPct val="100000"/>
                        </a:lnSpc>
                      </a:pPr>
                      <a:endParaRPr sz="5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5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7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10007"/>
                  </a:ext>
                </a:extLst>
              </a:tr>
              <a:tr h="663575">
                <a:tc>
                  <a:txBody>
                    <a:bodyPr/>
                    <a:lstStyle/>
                    <a:p>
                      <a:pPr marL="280035" algn="ctr">
                        <a:lnSpc>
                          <a:spcPct val="100000"/>
                        </a:lnSpc>
                        <a:spcBef>
                          <a:spcPts val="115"/>
                        </a:spcBef>
                      </a:pPr>
                      <a:r>
                        <a:rPr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5/2</a:t>
                      </a:r>
                    </a:p>
                  </a:txBody>
                  <a:tcPr marL="0" marR="0" marT="14605" marB="0" anchor="ctr">
                    <a:solidFill>
                      <a:srgbClr val="FDFDFD"/>
                    </a:solidFill>
                  </a:tcPr>
                </a:tc>
                <a:tc>
                  <a:txBody>
                    <a:bodyPr/>
                    <a:lstStyle/>
                    <a:p>
                      <a:pPr marL="41910">
                        <a:lnSpc>
                          <a:spcPct val="100000"/>
                        </a:lnSpc>
                        <a:spcBef>
                          <a:spcPts val="1770"/>
                        </a:spcBef>
                      </a:pPr>
                      <a:r>
                        <a:rPr sz="1650" b="1" spc="-105" dirty="0">
                          <a:latin typeface="Tsukushi A Round Gothic Regular" panose="02020400000000000000" pitchFamily="18" charset="-128"/>
                          <a:ea typeface="Tsukushi A Round Gothic Regular" panose="02020400000000000000" pitchFamily="18" charset="-128"/>
                          <a:cs typeface="Arial" panose="020B0604020202020204" pitchFamily="34" charset="0"/>
                        </a:rPr>
                        <a:t>(金)</a:t>
                      </a:r>
                      <a:endParaRPr sz="165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224790" marB="0" anchor="ctr">
                    <a:lnR w="9525">
                      <a:solidFill>
                        <a:srgbClr val="E3D5CC"/>
                      </a:solidFill>
                      <a:prstDash val="solid"/>
                    </a:lnR>
                    <a:solidFill>
                      <a:srgbClr val="FDFDFD"/>
                    </a:solidFill>
                  </a:tcPr>
                </a:tc>
                <a:tc>
                  <a:txBody>
                    <a:bodyPr/>
                    <a:lstStyle/>
                    <a:p>
                      <a:pPr marR="105410" algn="ctr">
                        <a:lnSpc>
                          <a:spcPct val="100000"/>
                        </a:lnSpc>
                        <a:spcBef>
                          <a:spcPts val="1040"/>
                        </a:spcBef>
                      </a:pPr>
                      <a:r>
                        <a:rPr sz="3200" b="1" spc="-40" dirty="0">
                          <a:solidFill>
                            <a:srgbClr val="D32542"/>
                          </a:solidFill>
                          <a:latin typeface="Tsukushi A Round Gothic Regular" panose="02020400000000000000" pitchFamily="18" charset="-128"/>
                          <a:ea typeface="Tsukushi A Round Gothic Regular" panose="02020400000000000000" pitchFamily="18" charset="-128"/>
                          <a:cs typeface="Arial" panose="020B0604020202020204" pitchFamily="34" charset="0"/>
                        </a:rPr>
                        <a:t>お休み</a:t>
                      </a:r>
                      <a:endParaRPr sz="32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132080" marB="0" anchor="ctr">
                    <a:lnL w="9525">
                      <a:solidFill>
                        <a:srgbClr val="E3D5CC"/>
                      </a:solidFill>
                      <a:prstDash val="solid"/>
                    </a:lnL>
                    <a:solidFill>
                      <a:srgbClr val="FDFDFD"/>
                    </a:solidFill>
                  </a:tcPr>
                </a:tc>
                <a:extLst>
                  <a:ext uri="{0D108BD9-81ED-4DB2-BD59-A6C34878D82A}">
                    <a16:rowId xmlns:a16="http://schemas.microsoft.com/office/drawing/2014/main" val="10008"/>
                  </a:ext>
                </a:extLst>
              </a:tr>
              <a:tr h="97790">
                <a:tc>
                  <a:txBody>
                    <a:bodyPr/>
                    <a:lstStyle/>
                    <a:p>
                      <a:pPr>
                        <a:lnSpc>
                          <a:spcPct val="100000"/>
                        </a:lnSpc>
                      </a:pPr>
                      <a:endParaRPr sz="4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4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6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10009"/>
                  </a:ext>
                </a:extLst>
              </a:tr>
              <a:tr h="663575">
                <a:tc>
                  <a:txBody>
                    <a:bodyPr/>
                    <a:lstStyle/>
                    <a:p>
                      <a:pPr marL="280035" algn="ctr">
                        <a:lnSpc>
                          <a:spcPct val="100000"/>
                        </a:lnSpc>
                        <a:spcBef>
                          <a:spcPts val="114"/>
                        </a:spcBef>
                      </a:pPr>
                      <a:r>
                        <a:rPr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5/3</a:t>
                      </a:r>
                    </a:p>
                  </a:txBody>
                  <a:tcPr marL="0" marR="0" marT="14604" marB="0" anchor="ctr">
                    <a:solidFill>
                      <a:srgbClr val="FDFDFD"/>
                    </a:solidFill>
                  </a:tcPr>
                </a:tc>
                <a:tc>
                  <a:txBody>
                    <a:bodyPr/>
                    <a:lstStyle/>
                    <a:p>
                      <a:pPr marL="41910">
                        <a:lnSpc>
                          <a:spcPct val="100000"/>
                        </a:lnSpc>
                        <a:spcBef>
                          <a:spcPts val="1770"/>
                        </a:spcBef>
                      </a:pPr>
                      <a:r>
                        <a:rPr sz="1650" b="1" spc="-105" dirty="0">
                          <a:latin typeface="Tsukushi A Round Gothic Regular" panose="02020400000000000000" pitchFamily="18" charset="-128"/>
                          <a:ea typeface="Tsukushi A Round Gothic Regular" panose="02020400000000000000" pitchFamily="18" charset="-128"/>
                          <a:cs typeface="Arial" panose="020B0604020202020204" pitchFamily="34" charset="0"/>
                        </a:rPr>
                        <a:t>(土)</a:t>
                      </a:r>
                      <a:endParaRPr sz="165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224790" marB="0" anchor="ctr">
                    <a:lnR w="9525">
                      <a:solidFill>
                        <a:srgbClr val="E3D5CC"/>
                      </a:solidFill>
                      <a:prstDash val="solid"/>
                    </a:lnR>
                    <a:solidFill>
                      <a:srgbClr val="FDFDFD"/>
                    </a:solidFill>
                  </a:tcPr>
                </a:tc>
                <a:tc>
                  <a:txBody>
                    <a:bodyPr/>
                    <a:lstStyle/>
                    <a:p>
                      <a:pPr marR="105410" algn="ctr">
                        <a:lnSpc>
                          <a:spcPct val="100000"/>
                        </a:lnSpc>
                        <a:spcBef>
                          <a:spcPts val="919"/>
                        </a:spcBef>
                      </a:pPr>
                      <a:r>
                        <a:rPr sz="3200" b="1" spc="-40" dirty="0">
                          <a:solidFill>
                            <a:srgbClr val="D32542"/>
                          </a:solidFill>
                          <a:latin typeface="Tsukushi A Round Gothic Regular" panose="02020400000000000000" pitchFamily="18" charset="-128"/>
                          <a:ea typeface="Tsukushi A Round Gothic Regular" panose="02020400000000000000" pitchFamily="18" charset="-128"/>
                          <a:cs typeface="Arial" panose="020B0604020202020204" pitchFamily="34" charset="0"/>
                        </a:rPr>
                        <a:t>お休み</a:t>
                      </a:r>
                      <a:endParaRPr sz="32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116839" marB="0" anchor="ctr">
                    <a:lnL w="9525">
                      <a:solidFill>
                        <a:srgbClr val="E3D5CC"/>
                      </a:solidFill>
                      <a:prstDash val="solid"/>
                    </a:lnL>
                    <a:solidFill>
                      <a:srgbClr val="FDFDFD"/>
                    </a:solidFill>
                  </a:tcPr>
                </a:tc>
                <a:extLst>
                  <a:ext uri="{0D108BD9-81ED-4DB2-BD59-A6C34878D82A}">
                    <a16:rowId xmlns:a16="http://schemas.microsoft.com/office/drawing/2014/main" val="10010"/>
                  </a:ext>
                </a:extLst>
              </a:tr>
              <a:tr h="99060">
                <a:tc>
                  <a:txBody>
                    <a:bodyPr/>
                    <a:lstStyle/>
                    <a:p>
                      <a:pPr>
                        <a:lnSpc>
                          <a:spcPct val="100000"/>
                        </a:lnSpc>
                      </a:pPr>
                      <a:endParaRPr sz="5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5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7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10011"/>
                  </a:ext>
                </a:extLst>
              </a:tr>
              <a:tr h="663575">
                <a:tc>
                  <a:txBody>
                    <a:bodyPr/>
                    <a:lstStyle/>
                    <a:p>
                      <a:pPr marL="280035" algn="ctr">
                        <a:lnSpc>
                          <a:spcPct val="100000"/>
                        </a:lnSpc>
                        <a:spcBef>
                          <a:spcPts val="105"/>
                        </a:spcBef>
                      </a:pPr>
                      <a:r>
                        <a:rPr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5/4</a:t>
                      </a:r>
                    </a:p>
                  </a:txBody>
                  <a:tcPr marL="0" marR="0" marT="13335" marB="0" anchor="ctr">
                    <a:solidFill>
                      <a:srgbClr val="FDFDFD"/>
                    </a:solidFill>
                  </a:tcPr>
                </a:tc>
                <a:tc>
                  <a:txBody>
                    <a:bodyPr/>
                    <a:lstStyle/>
                    <a:p>
                      <a:pPr marL="41910">
                        <a:lnSpc>
                          <a:spcPct val="100000"/>
                        </a:lnSpc>
                        <a:spcBef>
                          <a:spcPts val="1770"/>
                        </a:spcBef>
                      </a:pPr>
                      <a:r>
                        <a:rPr sz="1650" b="1" spc="-105" dirty="0">
                          <a:latin typeface="Tsukushi A Round Gothic Regular" panose="02020400000000000000" pitchFamily="18" charset="-128"/>
                          <a:ea typeface="Tsukushi A Round Gothic Regular" panose="02020400000000000000" pitchFamily="18" charset="-128"/>
                          <a:cs typeface="Arial" panose="020B0604020202020204" pitchFamily="34" charset="0"/>
                        </a:rPr>
                        <a:t>(日)</a:t>
                      </a:r>
                      <a:endParaRPr sz="165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224790" marB="0" anchor="ctr">
                    <a:lnR w="9525">
                      <a:solidFill>
                        <a:srgbClr val="E3D5CC"/>
                      </a:solidFill>
                      <a:prstDash val="solid"/>
                    </a:lnR>
                    <a:solidFill>
                      <a:srgbClr val="FDFDFD"/>
                    </a:solidFill>
                  </a:tcPr>
                </a:tc>
                <a:tc>
                  <a:txBody>
                    <a:bodyPr/>
                    <a:lstStyle/>
                    <a:p>
                      <a:pPr marR="105410" algn="ctr">
                        <a:lnSpc>
                          <a:spcPct val="100000"/>
                        </a:lnSpc>
                        <a:spcBef>
                          <a:spcPts val="919"/>
                        </a:spcBef>
                      </a:pPr>
                      <a:r>
                        <a:rPr sz="3200" b="1" spc="-40" dirty="0">
                          <a:solidFill>
                            <a:srgbClr val="D32542"/>
                          </a:solidFill>
                          <a:latin typeface="Tsukushi A Round Gothic Regular" panose="02020400000000000000" pitchFamily="18" charset="-128"/>
                          <a:ea typeface="Tsukushi A Round Gothic Regular" panose="02020400000000000000" pitchFamily="18" charset="-128"/>
                          <a:cs typeface="Arial" panose="020B0604020202020204" pitchFamily="34" charset="0"/>
                        </a:rPr>
                        <a:t>お休み</a:t>
                      </a:r>
                      <a:endParaRPr sz="32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116839" marB="0" anchor="ctr">
                    <a:lnL w="9525">
                      <a:solidFill>
                        <a:srgbClr val="E3D5CC"/>
                      </a:solidFill>
                      <a:prstDash val="solid"/>
                    </a:lnL>
                    <a:solidFill>
                      <a:srgbClr val="FDFDFD"/>
                    </a:solidFill>
                  </a:tcPr>
                </a:tc>
                <a:extLst>
                  <a:ext uri="{0D108BD9-81ED-4DB2-BD59-A6C34878D82A}">
                    <a16:rowId xmlns:a16="http://schemas.microsoft.com/office/drawing/2014/main" val="10012"/>
                  </a:ext>
                </a:extLst>
              </a:tr>
              <a:tr h="95885">
                <a:tc>
                  <a:txBody>
                    <a:bodyPr/>
                    <a:lstStyle/>
                    <a:p>
                      <a:pPr>
                        <a:lnSpc>
                          <a:spcPct val="100000"/>
                        </a:lnSpc>
                      </a:pPr>
                      <a:endParaRPr sz="4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4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6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10013"/>
                  </a:ext>
                </a:extLst>
              </a:tr>
              <a:tr h="663575">
                <a:tc>
                  <a:txBody>
                    <a:bodyPr/>
                    <a:lstStyle/>
                    <a:p>
                      <a:pPr marL="280035" algn="ctr">
                        <a:lnSpc>
                          <a:spcPct val="100000"/>
                        </a:lnSpc>
                        <a:spcBef>
                          <a:spcPts val="120"/>
                        </a:spcBef>
                      </a:pPr>
                      <a:r>
                        <a:rPr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5/5</a:t>
                      </a:r>
                    </a:p>
                  </a:txBody>
                  <a:tcPr marL="0" marR="0" marT="15240" marB="0" anchor="ctr">
                    <a:solidFill>
                      <a:srgbClr val="FDFDFD"/>
                    </a:solidFill>
                  </a:tcPr>
                </a:tc>
                <a:tc>
                  <a:txBody>
                    <a:bodyPr/>
                    <a:lstStyle/>
                    <a:p>
                      <a:pPr marL="41910">
                        <a:lnSpc>
                          <a:spcPct val="100000"/>
                        </a:lnSpc>
                        <a:spcBef>
                          <a:spcPts val="1770"/>
                        </a:spcBef>
                      </a:pPr>
                      <a:r>
                        <a:rPr sz="1650" b="1" spc="-105" dirty="0">
                          <a:latin typeface="Tsukushi A Round Gothic Regular" panose="02020400000000000000" pitchFamily="18" charset="-128"/>
                          <a:ea typeface="Tsukushi A Round Gothic Regular" panose="02020400000000000000" pitchFamily="18" charset="-128"/>
                          <a:cs typeface="Arial" panose="020B0604020202020204" pitchFamily="34" charset="0"/>
                        </a:rPr>
                        <a:t>(月)</a:t>
                      </a:r>
                      <a:endParaRPr sz="165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224790" marB="0" anchor="ctr">
                    <a:lnR w="9525">
                      <a:solidFill>
                        <a:srgbClr val="E3D5CC"/>
                      </a:solidFill>
                      <a:prstDash val="solid"/>
                    </a:lnR>
                    <a:solidFill>
                      <a:srgbClr val="FDFDFD"/>
                    </a:solidFill>
                  </a:tcPr>
                </a:tc>
                <a:tc>
                  <a:txBody>
                    <a:bodyPr/>
                    <a:lstStyle/>
                    <a:p>
                      <a:pPr marR="105410" algn="ctr">
                        <a:lnSpc>
                          <a:spcPct val="100000"/>
                        </a:lnSpc>
                        <a:spcBef>
                          <a:spcPts val="919"/>
                        </a:spcBef>
                      </a:pPr>
                      <a:r>
                        <a:rPr sz="3200" b="1" spc="-40" dirty="0">
                          <a:solidFill>
                            <a:srgbClr val="D32542"/>
                          </a:solidFill>
                          <a:latin typeface="Tsukushi A Round Gothic Regular" panose="02020400000000000000" pitchFamily="18" charset="-128"/>
                          <a:ea typeface="Tsukushi A Round Gothic Regular" panose="02020400000000000000" pitchFamily="18" charset="-128"/>
                          <a:cs typeface="Arial" panose="020B0604020202020204" pitchFamily="34" charset="0"/>
                        </a:rPr>
                        <a:t>お休み</a:t>
                      </a:r>
                      <a:endParaRPr sz="32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116839" marB="0" anchor="ctr">
                    <a:lnL w="9525">
                      <a:solidFill>
                        <a:srgbClr val="E3D5CC"/>
                      </a:solidFill>
                      <a:prstDash val="solid"/>
                    </a:lnL>
                    <a:solidFill>
                      <a:srgbClr val="FDFDFD"/>
                    </a:solidFill>
                  </a:tcPr>
                </a:tc>
                <a:extLst>
                  <a:ext uri="{0D108BD9-81ED-4DB2-BD59-A6C34878D82A}">
                    <a16:rowId xmlns:a16="http://schemas.microsoft.com/office/drawing/2014/main" val="10014"/>
                  </a:ext>
                </a:extLst>
              </a:tr>
              <a:tr h="95250">
                <a:tc>
                  <a:txBody>
                    <a:bodyPr/>
                    <a:lstStyle/>
                    <a:p>
                      <a:pPr>
                        <a:lnSpc>
                          <a:spcPct val="100000"/>
                        </a:lnSpc>
                      </a:pPr>
                      <a:endParaRPr sz="4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4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tc>
                  <a:txBody>
                    <a:bodyPr/>
                    <a:lstStyle/>
                    <a:p>
                      <a:pPr>
                        <a:lnSpc>
                          <a:spcPct val="100000"/>
                        </a:lnSpc>
                      </a:pPr>
                      <a:endParaRPr sz="6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10015"/>
                  </a:ext>
                </a:extLst>
              </a:tr>
              <a:tr h="663575">
                <a:tc>
                  <a:txBody>
                    <a:bodyPr/>
                    <a:lstStyle/>
                    <a:p>
                      <a:pPr marL="280035" algn="ctr">
                        <a:lnSpc>
                          <a:spcPct val="100000"/>
                        </a:lnSpc>
                        <a:spcBef>
                          <a:spcPts val="145"/>
                        </a:spcBef>
                      </a:pPr>
                      <a:r>
                        <a:rPr sz="3200" b="1" spc="0" dirty="0">
                          <a:latin typeface="Tsukushi A Round Gothic Regular" panose="02020400000000000000" pitchFamily="18" charset="-128"/>
                          <a:ea typeface="Tsukushi A Round Gothic Regular" panose="02020400000000000000" pitchFamily="18" charset="-128"/>
                          <a:cs typeface="Arial" panose="020B0604020202020204" pitchFamily="34" charset="0"/>
                        </a:rPr>
                        <a:t>5/6</a:t>
                      </a:r>
                    </a:p>
                  </a:txBody>
                  <a:tcPr marL="0" marR="0" marT="18415" marB="0" anchor="ctr">
                    <a:solidFill>
                      <a:srgbClr val="FDFDFD"/>
                    </a:solidFill>
                  </a:tcPr>
                </a:tc>
                <a:tc>
                  <a:txBody>
                    <a:bodyPr/>
                    <a:lstStyle/>
                    <a:p>
                      <a:pPr marL="41910">
                        <a:lnSpc>
                          <a:spcPct val="100000"/>
                        </a:lnSpc>
                        <a:spcBef>
                          <a:spcPts val="1770"/>
                        </a:spcBef>
                      </a:pPr>
                      <a:r>
                        <a:rPr sz="1650" b="1" spc="-105" dirty="0">
                          <a:latin typeface="Tsukushi A Round Gothic Regular" panose="02020400000000000000" pitchFamily="18" charset="-128"/>
                          <a:ea typeface="Tsukushi A Round Gothic Regular" panose="02020400000000000000" pitchFamily="18" charset="-128"/>
                          <a:cs typeface="Arial" panose="020B0604020202020204" pitchFamily="34" charset="0"/>
                        </a:rPr>
                        <a:t>(火)</a:t>
                      </a:r>
                      <a:endParaRPr sz="165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224790" marB="0" anchor="ctr">
                    <a:lnR w="9525">
                      <a:solidFill>
                        <a:srgbClr val="E3D5CC"/>
                      </a:solidFill>
                      <a:prstDash val="solid"/>
                    </a:lnR>
                    <a:solidFill>
                      <a:srgbClr val="FDFDFD"/>
                    </a:solidFill>
                  </a:tcPr>
                </a:tc>
                <a:tc>
                  <a:txBody>
                    <a:bodyPr/>
                    <a:lstStyle/>
                    <a:p>
                      <a:pPr marR="105410" algn="ctr">
                        <a:lnSpc>
                          <a:spcPct val="100000"/>
                        </a:lnSpc>
                        <a:spcBef>
                          <a:spcPts val="1075"/>
                        </a:spcBef>
                      </a:pPr>
                      <a:r>
                        <a:rPr sz="3200" b="1" spc="-40" dirty="0">
                          <a:latin typeface="Tsukushi A Round Gothic Regular" panose="02020400000000000000" pitchFamily="18" charset="-128"/>
                          <a:ea typeface="Tsukushi A Round Gothic Regular" panose="02020400000000000000" pitchFamily="18" charset="-128"/>
                          <a:cs typeface="Arial" panose="020B0604020202020204" pitchFamily="34" charset="0"/>
                        </a:rPr>
                        <a:t>通常営業</a:t>
                      </a:r>
                      <a:endParaRPr sz="3200" b="1" dirty="0">
                        <a:latin typeface="Tsukushi A Round Gothic Regular" panose="02020400000000000000" pitchFamily="18" charset="-128"/>
                        <a:ea typeface="Tsukushi A Round Gothic Regular" panose="02020400000000000000" pitchFamily="18" charset="-128"/>
                        <a:cs typeface="Arial" panose="020B0604020202020204" pitchFamily="34" charset="0"/>
                      </a:endParaRPr>
                    </a:p>
                  </a:txBody>
                  <a:tcPr marL="0" marR="0" marT="136525" marB="0" anchor="ctr">
                    <a:lnL w="9525">
                      <a:solidFill>
                        <a:srgbClr val="E3D5CC"/>
                      </a:solidFill>
                      <a:prstDash val="solid"/>
                    </a:lnL>
                    <a:solidFill>
                      <a:srgbClr val="FDFDFD"/>
                    </a:solidFill>
                  </a:tcPr>
                </a:tc>
                <a:extLst>
                  <a:ext uri="{0D108BD9-81ED-4DB2-BD59-A6C34878D82A}">
                    <a16:rowId xmlns:a16="http://schemas.microsoft.com/office/drawing/2014/main" val="10016"/>
                  </a:ext>
                </a:extLst>
              </a:tr>
            </a:tbl>
          </a:graphicData>
        </a:graphic>
      </p:graphicFrame>
      <p:sp>
        <p:nvSpPr>
          <p:cNvPr id="86" name="object 86"/>
          <p:cNvSpPr txBox="1"/>
          <p:nvPr/>
        </p:nvSpPr>
        <p:spPr>
          <a:xfrm>
            <a:off x="1647357" y="8954583"/>
            <a:ext cx="4276368" cy="853952"/>
          </a:xfrm>
          <a:prstGeom prst="rect">
            <a:avLst/>
          </a:prstGeom>
        </p:spPr>
        <p:txBody>
          <a:bodyPr vert="horz" wrap="square" lIns="0" tIns="12700" rIns="0" bIns="0" rtlCol="0">
            <a:spAutoFit/>
          </a:bodyPr>
          <a:lstStyle/>
          <a:p>
            <a:pPr marL="269240" marR="40005" indent="-222250">
              <a:lnSpc>
                <a:spcPct val="113300"/>
              </a:lnSpc>
              <a:spcBef>
                <a:spcPts val="100"/>
              </a:spcBef>
            </a:pPr>
            <a:r>
              <a:rPr sz="1600" b="1" spc="130" dirty="0">
                <a:latin typeface="Arial" panose="020B0604020202020204" pitchFamily="34" charset="0"/>
                <a:cs typeface="Arial" panose="020B0604020202020204" pitchFamily="34" charset="0"/>
              </a:rPr>
              <a:t>ご迷惑をおかけして申し訳ありませんがどうぞよろしくお願いいたします。</a:t>
            </a:r>
            <a:endParaRPr sz="1600" b="1" dirty="0">
              <a:latin typeface="Arial" panose="020B0604020202020204" pitchFamily="34" charset="0"/>
              <a:cs typeface="Arial" panose="020B0604020202020204" pitchFamily="34" charset="0"/>
            </a:endParaRPr>
          </a:p>
          <a:p>
            <a:pPr marL="12700">
              <a:lnSpc>
                <a:spcPct val="100000"/>
              </a:lnSpc>
              <a:spcBef>
                <a:spcPts val="254"/>
              </a:spcBef>
            </a:pPr>
            <a:r>
              <a:rPr sz="1600" b="1" spc="345" dirty="0">
                <a:latin typeface="Arial" panose="020B0604020202020204" pitchFamily="34" charset="0"/>
                <a:cs typeface="Arial" panose="020B0604020202020204" pitchFamily="34" charset="0"/>
              </a:rPr>
              <a:t>5</a:t>
            </a:r>
            <a:r>
              <a:rPr sz="1600" b="1" spc="145" dirty="0">
                <a:latin typeface="Arial" panose="020B0604020202020204" pitchFamily="34" charset="0"/>
                <a:cs typeface="Arial" panose="020B0604020202020204" pitchFamily="34" charset="0"/>
              </a:rPr>
              <a:t>月</a:t>
            </a:r>
            <a:r>
              <a:rPr sz="1600" b="1" spc="345" dirty="0">
                <a:latin typeface="Arial" panose="020B0604020202020204" pitchFamily="34" charset="0"/>
                <a:cs typeface="Arial" panose="020B0604020202020204" pitchFamily="34" charset="0"/>
              </a:rPr>
              <a:t>6</a:t>
            </a:r>
            <a:r>
              <a:rPr sz="1600" b="1" spc="145" dirty="0">
                <a:latin typeface="Arial" panose="020B0604020202020204" pitchFamily="34" charset="0"/>
                <a:cs typeface="Arial" panose="020B0604020202020204" pitchFamily="34" charset="0"/>
              </a:rPr>
              <a:t>日</a:t>
            </a:r>
            <a:r>
              <a:rPr sz="1600" b="1" dirty="0">
                <a:latin typeface="Arial" panose="020B0604020202020204" pitchFamily="34" charset="0"/>
                <a:cs typeface="Arial" panose="020B0604020202020204" pitchFamily="34" charset="0"/>
              </a:rPr>
              <a:t>（</a:t>
            </a:r>
            <a:r>
              <a:rPr sz="1600" b="1" spc="-254" dirty="0">
                <a:latin typeface="Arial" panose="020B0604020202020204" pitchFamily="34" charset="0"/>
                <a:cs typeface="Arial" panose="020B0604020202020204" pitchFamily="34" charset="0"/>
              </a:rPr>
              <a:t>火</a:t>
            </a:r>
            <a:r>
              <a:rPr lang="ja-JP" altLang="en-US" sz="1600" b="1" spc="-254">
                <a:latin typeface="Arial" panose="020B0604020202020204" pitchFamily="34" charset="0"/>
                <a:cs typeface="Arial" panose="020B0604020202020204" pitchFamily="34" charset="0"/>
              </a:rPr>
              <a:t>）</a:t>
            </a:r>
            <a:r>
              <a:rPr sz="1600" b="1" spc="55" dirty="0">
                <a:latin typeface="Arial" panose="020B0604020202020204" pitchFamily="34" charset="0"/>
                <a:cs typeface="Arial" panose="020B0604020202020204" pitchFamily="34" charset="0"/>
              </a:rPr>
              <a:t> より通常営業となります。</a:t>
            </a:r>
            <a:endParaRPr sz="1600" b="1" dirty="0">
              <a:latin typeface="Arial" panose="020B0604020202020204" pitchFamily="34" charset="0"/>
              <a:cs typeface="Arial" panose="020B0604020202020204" pitchFamily="34" charset="0"/>
            </a:endParaRPr>
          </a:p>
        </p:txBody>
      </p:sp>
      <p:grpSp>
        <p:nvGrpSpPr>
          <p:cNvPr id="87" name="object 87"/>
          <p:cNvGrpSpPr/>
          <p:nvPr/>
        </p:nvGrpSpPr>
        <p:grpSpPr>
          <a:xfrm>
            <a:off x="0" y="377861"/>
            <a:ext cx="7562850" cy="1899285"/>
            <a:chOff x="0" y="0"/>
            <a:chExt cx="7562850" cy="1899285"/>
          </a:xfrm>
        </p:grpSpPr>
        <p:pic>
          <p:nvPicPr>
            <p:cNvPr id="88" name="object 88"/>
            <p:cNvPicPr/>
            <p:nvPr/>
          </p:nvPicPr>
          <p:blipFill>
            <a:blip r:embed="rId3" cstate="print"/>
            <a:stretch>
              <a:fillRect/>
            </a:stretch>
          </p:blipFill>
          <p:spPr>
            <a:xfrm>
              <a:off x="0" y="0"/>
              <a:ext cx="1529173" cy="1661097"/>
            </a:xfrm>
            <a:prstGeom prst="rect">
              <a:avLst/>
            </a:prstGeom>
          </p:spPr>
        </p:pic>
        <p:pic>
          <p:nvPicPr>
            <p:cNvPr id="89" name="object 89"/>
            <p:cNvPicPr/>
            <p:nvPr/>
          </p:nvPicPr>
          <p:blipFill>
            <a:blip r:embed="rId4" cstate="print"/>
            <a:stretch>
              <a:fillRect/>
            </a:stretch>
          </p:blipFill>
          <p:spPr>
            <a:xfrm>
              <a:off x="6137869" y="0"/>
              <a:ext cx="1424980" cy="1899087"/>
            </a:xfrm>
            <a:prstGeom prst="rect">
              <a:avLst/>
            </a:prstGeom>
          </p:spPr>
        </p:pic>
      </p:grpSp>
      <p:sp>
        <p:nvSpPr>
          <p:cNvPr id="90" name="object 90"/>
          <p:cNvSpPr txBox="1"/>
          <p:nvPr/>
        </p:nvSpPr>
        <p:spPr>
          <a:xfrm>
            <a:off x="2942876" y="9985623"/>
            <a:ext cx="1266190" cy="397510"/>
          </a:xfrm>
          <a:prstGeom prst="rect">
            <a:avLst/>
          </a:prstGeom>
        </p:spPr>
        <p:txBody>
          <a:bodyPr vert="horz" wrap="square" lIns="0" tIns="11430" rIns="0" bIns="0" rtlCol="0">
            <a:spAutoFit/>
          </a:bodyPr>
          <a:lstStyle/>
          <a:p>
            <a:pPr marL="12700">
              <a:lnSpc>
                <a:spcPct val="100000"/>
              </a:lnSpc>
              <a:spcBef>
                <a:spcPts val="90"/>
              </a:spcBef>
            </a:pPr>
            <a:r>
              <a:rPr sz="2450" spc="-40" dirty="0">
                <a:latin typeface="SimSun"/>
                <a:cs typeface="SimSun"/>
              </a:rPr>
              <a:t>〇〇医院</a:t>
            </a:r>
            <a:endParaRPr sz="2450">
              <a:latin typeface="SimSun"/>
              <a:cs typeface="SimSu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39" y="3175"/>
            <a:ext cx="7562850" cy="10696575"/>
          </a:xfrm>
          <a:custGeom>
            <a:avLst/>
            <a:gdLst/>
            <a:ahLst/>
            <a:cxnLst/>
            <a:rect l="l" t="t" r="r" b="b"/>
            <a:pathLst>
              <a:path w="7562850" h="10696575">
                <a:moveTo>
                  <a:pt x="7562850" y="10696574"/>
                </a:moveTo>
                <a:lnTo>
                  <a:pt x="0" y="10696574"/>
                </a:lnTo>
                <a:lnTo>
                  <a:pt x="0" y="0"/>
                </a:lnTo>
                <a:lnTo>
                  <a:pt x="7562850" y="0"/>
                </a:lnTo>
                <a:lnTo>
                  <a:pt x="7562850" y="10696574"/>
                </a:lnTo>
                <a:close/>
              </a:path>
            </a:pathLst>
          </a:custGeom>
          <a:solidFill>
            <a:srgbClr val="ECF5FF"/>
          </a:solidFill>
        </p:spPr>
        <p:txBody>
          <a:bodyPr wrap="square" lIns="0" tIns="0" rIns="0" bIns="0" rtlCol="0"/>
          <a:lstStyle/>
          <a:p>
            <a:endParaRPr/>
          </a:p>
        </p:txBody>
      </p:sp>
      <p:sp>
        <p:nvSpPr>
          <p:cNvPr id="3" name="object 3"/>
          <p:cNvSpPr/>
          <p:nvPr/>
        </p:nvSpPr>
        <p:spPr>
          <a:xfrm>
            <a:off x="673309" y="668606"/>
            <a:ext cx="1426210" cy="1401445"/>
          </a:xfrm>
          <a:custGeom>
            <a:avLst/>
            <a:gdLst/>
            <a:ahLst/>
            <a:cxnLst/>
            <a:rect l="l" t="t" r="r" b="b"/>
            <a:pathLst>
              <a:path w="1426210" h="1401445">
                <a:moveTo>
                  <a:pt x="1073327" y="1401119"/>
                </a:moveTo>
                <a:lnTo>
                  <a:pt x="352557" y="1401119"/>
                </a:lnTo>
                <a:lnTo>
                  <a:pt x="306216" y="1398062"/>
                </a:lnTo>
                <a:lnTo>
                  <a:pt x="261060" y="1389040"/>
                </a:lnTo>
                <a:lnTo>
                  <a:pt x="217639" y="1374282"/>
                </a:lnTo>
                <a:lnTo>
                  <a:pt x="176500" y="1354014"/>
                </a:lnTo>
                <a:lnTo>
                  <a:pt x="138192" y="1328464"/>
                </a:lnTo>
                <a:lnTo>
                  <a:pt x="103261" y="1297857"/>
                </a:lnTo>
                <a:lnTo>
                  <a:pt x="72655" y="1262927"/>
                </a:lnTo>
                <a:lnTo>
                  <a:pt x="47104" y="1224618"/>
                </a:lnTo>
                <a:lnTo>
                  <a:pt x="26836" y="1183479"/>
                </a:lnTo>
                <a:lnTo>
                  <a:pt x="12078" y="1140058"/>
                </a:lnTo>
                <a:lnTo>
                  <a:pt x="3057" y="1094903"/>
                </a:lnTo>
                <a:lnTo>
                  <a:pt x="0" y="1048561"/>
                </a:lnTo>
                <a:lnTo>
                  <a:pt x="0" y="352557"/>
                </a:lnTo>
                <a:lnTo>
                  <a:pt x="3057" y="306216"/>
                </a:lnTo>
                <a:lnTo>
                  <a:pt x="12078" y="261060"/>
                </a:lnTo>
                <a:lnTo>
                  <a:pt x="26836" y="217639"/>
                </a:lnTo>
                <a:lnTo>
                  <a:pt x="47104" y="176500"/>
                </a:lnTo>
                <a:lnTo>
                  <a:pt x="72655" y="138192"/>
                </a:lnTo>
                <a:lnTo>
                  <a:pt x="103261" y="103261"/>
                </a:lnTo>
                <a:lnTo>
                  <a:pt x="138192" y="72655"/>
                </a:lnTo>
                <a:lnTo>
                  <a:pt x="176500" y="47104"/>
                </a:lnTo>
                <a:lnTo>
                  <a:pt x="217639" y="26836"/>
                </a:lnTo>
                <a:lnTo>
                  <a:pt x="261060" y="12078"/>
                </a:lnTo>
                <a:lnTo>
                  <a:pt x="306216" y="3057"/>
                </a:lnTo>
                <a:lnTo>
                  <a:pt x="352557" y="0"/>
                </a:lnTo>
                <a:lnTo>
                  <a:pt x="1073327" y="0"/>
                </a:lnTo>
                <a:lnTo>
                  <a:pt x="1119669" y="3057"/>
                </a:lnTo>
                <a:lnTo>
                  <a:pt x="1164824" y="12078"/>
                </a:lnTo>
                <a:lnTo>
                  <a:pt x="1208245" y="26836"/>
                </a:lnTo>
                <a:lnTo>
                  <a:pt x="1249384" y="47104"/>
                </a:lnTo>
                <a:lnTo>
                  <a:pt x="1287692" y="72655"/>
                </a:lnTo>
                <a:lnTo>
                  <a:pt x="1322623" y="103261"/>
                </a:lnTo>
                <a:lnTo>
                  <a:pt x="1353229" y="138192"/>
                </a:lnTo>
                <a:lnTo>
                  <a:pt x="1378780" y="176500"/>
                </a:lnTo>
                <a:lnTo>
                  <a:pt x="1399048" y="217639"/>
                </a:lnTo>
                <a:lnTo>
                  <a:pt x="1413806" y="261060"/>
                </a:lnTo>
                <a:lnTo>
                  <a:pt x="1422827" y="306216"/>
                </a:lnTo>
                <a:lnTo>
                  <a:pt x="1425885" y="352557"/>
                </a:lnTo>
                <a:lnTo>
                  <a:pt x="1425885" y="1048561"/>
                </a:lnTo>
                <a:lnTo>
                  <a:pt x="1422827" y="1094903"/>
                </a:lnTo>
                <a:lnTo>
                  <a:pt x="1413806" y="1140058"/>
                </a:lnTo>
                <a:lnTo>
                  <a:pt x="1399048" y="1183479"/>
                </a:lnTo>
                <a:lnTo>
                  <a:pt x="1378780" y="1224618"/>
                </a:lnTo>
                <a:lnTo>
                  <a:pt x="1353229" y="1262927"/>
                </a:lnTo>
                <a:lnTo>
                  <a:pt x="1322623" y="1297857"/>
                </a:lnTo>
                <a:lnTo>
                  <a:pt x="1287692" y="1328464"/>
                </a:lnTo>
                <a:lnTo>
                  <a:pt x="1249384" y="1354014"/>
                </a:lnTo>
                <a:lnTo>
                  <a:pt x="1208245" y="1374282"/>
                </a:lnTo>
                <a:lnTo>
                  <a:pt x="1164824" y="1389040"/>
                </a:lnTo>
                <a:lnTo>
                  <a:pt x="1119669" y="1398062"/>
                </a:lnTo>
                <a:lnTo>
                  <a:pt x="1073327" y="1401119"/>
                </a:lnTo>
                <a:close/>
              </a:path>
            </a:pathLst>
          </a:custGeom>
          <a:solidFill>
            <a:srgbClr val="415B89"/>
          </a:solidFill>
        </p:spPr>
        <p:txBody>
          <a:bodyPr wrap="square" lIns="0" tIns="0" rIns="0" bIns="0" rtlCol="0"/>
          <a:lstStyle/>
          <a:p>
            <a:endParaRPr/>
          </a:p>
        </p:txBody>
      </p:sp>
      <p:sp>
        <p:nvSpPr>
          <p:cNvPr id="4" name="object 4"/>
          <p:cNvSpPr/>
          <p:nvPr/>
        </p:nvSpPr>
        <p:spPr>
          <a:xfrm>
            <a:off x="2322892" y="668606"/>
            <a:ext cx="1426210" cy="1401445"/>
          </a:xfrm>
          <a:custGeom>
            <a:avLst/>
            <a:gdLst/>
            <a:ahLst/>
            <a:cxnLst/>
            <a:rect l="l" t="t" r="r" b="b"/>
            <a:pathLst>
              <a:path w="1426210" h="1401445">
                <a:moveTo>
                  <a:pt x="1073327" y="1401119"/>
                </a:moveTo>
                <a:lnTo>
                  <a:pt x="352557" y="1401119"/>
                </a:lnTo>
                <a:lnTo>
                  <a:pt x="306216" y="1398062"/>
                </a:lnTo>
                <a:lnTo>
                  <a:pt x="261060" y="1389040"/>
                </a:lnTo>
                <a:lnTo>
                  <a:pt x="217639" y="1374282"/>
                </a:lnTo>
                <a:lnTo>
                  <a:pt x="176500" y="1354014"/>
                </a:lnTo>
                <a:lnTo>
                  <a:pt x="138192" y="1328464"/>
                </a:lnTo>
                <a:lnTo>
                  <a:pt x="103261" y="1297857"/>
                </a:lnTo>
                <a:lnTo>
                  <a:pt x="72655" y="1262927"/>
                </a:lnTo>
                <a:lnTo>
                  <a:pt x="47104" y="1224618"/>
                </a:lnTo>
                <a:lnTo>
                  <a:pt x="26836" y="1183479"/>
                </a:lnTo>
                <a:lnTo>
                  <a:pt x="12078" y="1140058"/>
                </a:lnTo>
                <a:lnTo>
                  <a:pt x="3057" y="1094903"/>
                </a:lnTo>
                <a:lnTo>
                  <a:pt x="0" y="1048561"/>
                </a:lnTo>
                <a:lnTo>
                  <a:pt x="0" y="352557"/>
                </a:lnTo>
                <a:lnTo>
                  <a:pt x="3057" y="306216"/>
                </a:lnTo>
                <a:lnTo>
                  <a:pt x="12078" y="261060"/>
                </a:lnTo>
                <a:lnTo>
                  <a:pt x="26836" y="217639"/>
                </a:lnTo>
                <a:lnTo>
                  <a:pt x="47104" y="176500"/>
                </a:lnTo>
                <a:lnTo>
                  <a:pt x="72655" y="138192"/>
                </a:lnTo>
                <a:lnTo>
                  <a:pt x="103261" y="103261"/>
                </a:lnTo>
                <a:lnTo>
                  <a:pt x="138192" y="72655"/>
                </a:lnTo>
                <a:lnTo>
                  <a:pt x="176500" y="47104"/>
                </a:lnTo>
                <a:lnTo>
                  <a:pt x="217639" y="26836"/>
                </a:lnTo>
                <a:lnTo>
                  <a:pt x="261060" y="12078"/>
                </a:lnTo>
                <a:lnTo>
                  <a:pt x="306216" y="3057"/>
                </a:lnTo>
                <a:lnTo>
                  <a:pt x="352557" y="0"/>
                </a:lnTo>
                <a:lnTo>
                  <a:pt x="1073327" y="0"/>
                </a:lnTo>
                <a:lnTo>
                  <a:pt x="1119669" y="3057"/>
                </a:lnTo>
                <a:lnTo>
                  <a:pt x="1164824" y="12078"/>
                </a:lnTo>
                <a:lnTo>
                  <a:pt x="1208245" y="26836"/>
                </a:lnTo>
                <a:lnTo>
                  <a:pt x="1249384" y="47104"/>
                </a:lnTo>
                <a:lnTo>
                  <a:pt x="1287693" y="72655"/>
                </a:lnTo>
                <a:lnTo>
                  <a:pt x="1322623" y="103261"/>
                </a:lnTo>
                <a:lnTo>
                  <a:pt x="1353229" y="138192"/>
                </a:lnTo>
                <a:lnTo>
                  <a:pt x="1378780" y="176500"/>
                </a:lnTo>
                <a:lnTo>
                  <a:pt x="1399048" y="217639"/>
                </a:lnTo>
                <a:lnTo>
                  <a:pt x="1413806" y="261060"/>
                </a:lnTo>
                <a:lnTo>
                  <a:pt x="1422827" y="306216"/>
                </a:lnTo>
                <a:lnTo>
                  <a:pt x="1425885" y="352557"/>
                </a:lnTo>
                <a:lnTo>
                  <a:pt x="1425885" y="1048561"/>
                </a:lnTo>
                <a:lnTo>
                  <a:pt x="1422827" y="1094903"/>
                </a:lnTo>
                <a:lnTo>
                  <a:pt x="1413806" y="1140058"/>
                </a:lnTo>
                <a:lnTo>
                  <a:pt x="1399048" y="1183479"/>
                </a:lnTo>
                <a:lnTo>
                  <a:pt x="1378780" y="1224618"/>
                </a:lnTo>
                <a:lnTo>
                  <a:pt x="1353229" y="1262927"/>
                </a:lnTo>
                <a:lnTo>
                  <a:pt x="1322623" y="1297857"/>
                </a:lnTo>
                <a:lnTo>
                  <a:pt x="1287693" y="1328464"/>
                </a:lnTo>
                <a:lnTo>
                  <a:pt x="1249384" y="1354014"/>
                </a:lnTo>
                <a:lnTo>
                  <a:pt x="1208245" y="1374282"/>
                </a:lnTo>
                <a:lnTo>
                  <a:pt x="1164824" y="1389040"/>
                </a:lnTo>
                <a:lnTo>
                  <a:pt x="1119669" y="1398062"/>
                </a:lnTo>
                <a:lnTo>
                  <a:pt x="1073327" y="1401119"/>
                </a:lnTo>
                <a:close/>
              </a:path>
            </a:pathLst>
          </a:custGeom>
          <a:solidFill>
            <a:srgbClr val="415B89"/>
          </a:solidFill>
        </p:spPr>
        <p:txBody>
          <a:bodyPr wrap="square" lIns="0" tIns="0" rIns="0" bIns="0" rtlCol="0"/>
          <a:lstStyle/>
          <a:p>
            <a:endParaRPr/>
          </a:p>
        </p:txBody>
      </p:sp>
      <p:sp>
        <p:nvSpPr>
          <p:cNvPr id="5" name="object 5"/>
          <p:cNvSpPr/>
          <p:nvPr/>
        </p:nvSpPr>
        <p:spPr>
          <a:xfrm>
            <a:off x="3986992" y="668606"/>
            <a:ext cx="1401445" cy="1401445"/>
          </a:xfrm>
          <a:custGeom>
            <a:avLst/>
            <a:gdLst/>
            <a:ahLst/>
            <a:cxnLst/>
            <a:rect l="l" t="t" r="r" b="b"/>
            <a:pathLst>
              <a:path w="1401445" h="1401445">
                <a:moveTo>
                  <a:pt x="1050440" y="1401119"/>
                </a:moveTo>
                <a:lnTo>
                  <a:pt x="352557" y="1401119"/>
                </a:lnTo>
                <a:lnTo>
                  <a:pt x="306216" y="1398062"/>
                </a:lnTo>
                <a:lnTo>
                  <a:pt x="261060" y="1389040"/>
                </a:lnTo>
                <a:lnTo>
                  <a:pt x="217639" y="1374282"/>
                </a:lnTo>
                <a:lnTo>
                  <a:pt x="176500" y="1354014"/>
                </a:lnTo>
                <a:lnTo>
                  <a:pt x="138192" y="1328464"/>
                </a:lnTo>
                <a:lnTo>
                  <a:pt x="103261" y="1297857"/>
                </a:lnTo>
                <a:lnTo>
                  <a:pt x="72655" y="1262927"/>
                </a:lnTo>
                <a:lnTo>
                  <a:pt x="47104" y="1224618"/>
                </a:lnTo>
                <a:lnTo>
                  <a:pt x="26836" y="1183479"/>
                </a:lnTo>
                <a:lnTo>
                  <a:pt x="12078" y="1140058"/>
                </a:lnTo>
                <a:lnTo>
                  <a:pt x="3057" y="1094903"/>
                </a:lnTo>
                <a:lnTo>
                  <a:pt x="0" y="1048561"/>
                </a:lnTo>
                <a:lnTo>
                  <a:pt x="0" y="352557"/>
                </a:lnTo>
                <a:lnTo>
                  <a:pt x="3057" y="306216"/>
                </a:lnTo>
                <a:lnTo>
                  <a:pt x="12078" y="261060"/>
                </a:lnTo>
                <a:lnTo>
                  <a:pt x="26836" y="217639"/>
                </a:lnTo>
                <a:lnTo>
                  <a:pt x="47104" y="176500"/>
                </a:lnTo>
                <a:lnTo>
                  <a:pt x="72655" y="138192"/>
                </a:lnTo>
                <a:lnTo>
                  <a:pt x="103261" y="103261"/>
                </a:lnTo>
                <a:lnTo>
                  <a:pt x="138192" y="72655"/>
                </a:lnTo>
                <a:lnTo>
                  <a:pt x="176500" y="47104"/>
                </a:lnTo>
                <a:lnTo>
                  <a:pt x="217639" y="26836"/>
                </a:lnTo>
                <a:lnTo>
                  <a:pt x="261060" y="12078"/>
                </a:lnTo>
                <a:lnTo>
                  <a:pt x="306216" y="3057"/>
                </a:lnTo>
                <a:lnTo>
                  <a:pt x="352557" y="0"/>
                </a:lnTo>
                <a:lnTo>
                  <a:pt x="1050440" y="0"/>
                </a:lnTo>
                <a:lnTo>
                  <a:pt x="1096782" y="3057"/>
                </a:lnTo>
                <a:lnTo>
                  <a:pt x="1141937" y="12078"/>
                </a:lnTo>
                <a:lnTo>
                  <a:pt x="1185358" y="26836"/>
                </a:lnTo>
                <a:lnTo>
                  <a:pt x="1226497" y="47104"/>
                </a:lnTo>
                <a:lnTo>
                  <a:pt x="1264806" y="72655"/>
                </a:lnTo>
                <a:lnTo>
                  <a:pt x="1299736" y="103261"/>
                </a:lnTo>
                <a:lnTo>
                  <a:pt x="1330343" y="138192"/>
                </a:lnTo>
                <a:lnTo>
                  <a:pt x="1355893" y="176500"/>
                </a:lnTo>
                <a:lnTo>
                  <a:pt x="1376161" y="217639"/>
                </a:lnTo>
                <a:lnTo>
                  <a:pt x="1390919" y="261060"/>
                </a:lnTo>
                <a:lnTo>
                  <a:pt x="1399941" y="306216"/>
                </a:lnTo>
                <a:lnTo>
                  <a:pt x="1401119" y="324079"/>
                </a:lnTo>
                <a:lnTo>
                  <a:pt x="1401119" y="1077039"/>
                </a:lnTo>
                <a:lnTo>
                  <a:pt x="1390919" y="1140058"/>
                </a:lnTo>
                <a:lnTo>
                  <a:pt x="1376161" y="1183479"/>
                </a:lnTo>
                <a:lnTo>
                  <a:pt x="1355893" y="1224618"/>
                </a:lnTo>
                <a:lnTo>
                  <a:pt x="1330343" y="1262927"/>
                </a:lnTo>
                <a:lnTo>
                  <a:pt x="1299736" y="1297857"/>
                </a:lnTo>
                <a:lnTo>
                  <a:pt x="1264806" y="1328464"/>
                </a:lnTo>
                <a:lnTo>
                  <a:pt x="1226497" y="1354014"/>
                </a:lnTo>
                <a:lnTo>
                  <a:pt x="1185358" y="1374282"/>
                </a:lnTo>
                <a:lnTo>
                  <a:pt x="1141937" y="1389040"/>
                </a:lnTo>
                <a:lnTo>
                  <a:pt x="1096782" y="1398062"/>
                </a:lnTo>
                <a:lnTo>
                  <a:pt x="1050440" y="1401119"/>
                </a:lnTo>
                <a:close/>
              </a:path>
            </a:pathLst>
          </a:custGeom>
          <a:solidFill>
            <a:srgbClr val="415B89"/>
          </a:solidFill>
        </p:spPr>
        <p:txBody>
          <a:bodyPr wrap="square" lIns="0" tIns="0" rIns="0" bIns="0" rtlCol="0"/>
          <a:lstStyle/>
          <a:p>
            <a:endParaRPr/>
          </a:p>
        </p:txBody>
      </p:sp>
      <p:sp>
        <p:nvSpPr>
          <p:cNvPr id="6" name="object 6"/>
          <p:cNvSpPr/>
          <p:nvPr/>
        </p:nvSpPr>
        <p:spPr>
          <a:xfrm>
            <a:off x="5574350" y="668606"/>
            <a:ext cx="1472565" cy="1401445"/>
          </a:xfrm>
          <a:custGeom>
            <a:avLst/>
            <a:gdLst/>
            <a:ahLst/>
            <a:cxnLst/>
            <a:rect l="l" t="t" r="r" b="b"/>
            <a:pathLst>
              <a:path w="1472565" h="1401445">
                <a:moveTo>
                  <a:pt x="1122230" y="1401119"/>
                </a:moveTo>
                <a:lnTo>
                  <a:pt x="352558" y="1401119"/>
                </a:lnTo>
                <a:lnTo>
                  <a:pt x="306216" y="1398062"/>
                </a:lnTo>
                <a:lnTo>
                  <a:pt x="261060" y="1389040"/>
                </a:lnTo>
                <a:lnTo>
                  <a:pt x="217639" y="1374282"/>
                </a:lnTo>
                <a:lnTo>
                  <a:pt x="176500" y="1354014"/>
                </a:lnTo>
                <a:lnTo>
                  <a:pt x="138192" y="1328464"/>
                </a:lnTo>
                <a:lnTo>
                  <a:pt x="103261" y="1297857"/>
                </a:lnTo>
                <a:lnTo>
                  <a:pt x="72655" y="1262927"/>
                </a:lnTo>
                <a:lnTo>
                  <a:pt x="47104" y="1224618"/>
                </a:lnTo>
                <a:lnTo>
                  <a:pt x="26836" y="1183479"/>
                </a:lnTo>
                <a:lnTo>
                  <a:pt x="12078" y="1140058"/>
                </a:lnTo>
                <a:lnTo>
                  <a:pt x="3057" y="1094903"/>
                </a:lnTo>
                <a:lnTo>
                  <a:pt x="0" y="1048561"/>
                </a:lnTo>
                <a:lnTo>
                  <a:pt x="0" y="352557"/>
                </a:lnTo>
                <a:lnTo>
                  <a:pt x="3057" y="306216"/>
                </a:lnTo>
                <a:lnTo>
                  <a:pt x="12078" y="261060"/>
                </a:lnTo>
                <a:lnTo>
                  <a:pt x="26836" y="217639"/>
                </a:lnTo>
                <a:lnTo>
                  <a:pt x="47104" y="176500"/>
                </a:lnTo>
                <a:lnTo>
                  <a:pt x="72655" y="138192"/>
                </a:lnTo>
                <a:lnTo>
                  <a:pt x="103261" y="103261"/>
                </a:lnTo>
                <a:lnTo>
                  <a:pt x="138192" y="72655"/>
                </a:lnTo>
                <a:lnTo>
                  <a:pt x="176500" y="47104"/>
                </a:lnTo>
                <a:lnTo>
                  <a:pt x="217639" y="26836"/>
                </a:lnTo>
                <a:lnTo>
                  <a:pt x="261060" y="12078"/>
                </a:lnTo>
                <a:lnTo>
                  <a:pt x="306216" y="3057"/>
                </a:lnTo>
                <a:lnTo>
                  <a:pt x="352558" y="0"/>
                </a:lnTo>
                <a:lnTo>
                  <a:pt x="1122230" y="0"/>
                </a:lnTo>
                <a:lnTo>
                  <a:pt x="1168572" y="3057"/>
                </a:lnTo>
                <a:lnTo>
                  <a:pt x="1213727" y="12078"/>
                </a:lnTo>
                <a:lnTo>
                  <a:pt x="1257148" y="26836"/>
                </a:lnTo>
                <a:lnTo>
                  <a:pt x="1298287" y="47104"/>
                </a:lnTo>
                <a:lnTo>
                  <a:pt x="1336595" y="72655"/>
                </a:lnTo>
                <a:lnTo>
                  <a:pt x="1371526" y="103261"/>
                </a:lnTo>
                <a:lnTo>
                  <a:pt x="1402132" y="138192"/>
                </a:lnTo>
                <a:lnTo>
                  <a:pt x="1427683" y="176500"/>
                </a:lnTo>
                <a:lnTo>
                  <a:pt x="1447951" y="217639"/>
                </a:lnTo>
                <a:lnTo>
                  <a:pt x="1462709" y="261060"/>
                </a:lnTo>
                <a:lnTo>
                  <a:pt x="1471730" y="306216"/>
                </a:lnTo>
                <a:lnTo>
                  <a:pt x="1472270" y="314399"/>
                </a:lnTo>
                <a:lnTo>
                  <a:pt x="1472270" y="1086719"/>
                </a:lnTo>
                <a:lnTo>
                  <a:pt x="1462709" y="1140058"/>
                </a:lnTo>
                <a:lnTo>
                  <a:pt x="1447951" y="1183479"/>
                </a:lnTo>
                <a:lnTo>
                  <a:pt x="1427683" y="1224618"/>
                </a:lnTo>
                <a:lnTo>
                  <a:pt x="1402132" y="1262927"/>
                </a:lnTo>
                <a:lnTo>
                  <a:pt x="1371526" y="1297857"/>
                </a:lnTo>
                <a:lnTo>
                  <a:pt x="1336595" y="1328464"/>
                </a:lnTo>
                <a:lnTo>
                  <a:pt x="1298287" y="1354014"/>
                </a:lnTo>
                <a:lnTo>
                  <a:pt x="1257148" y="1374282"/>
                </a:lnTo>
                <a:lnTo>
                  <a:pt x="1213727" y="1389040"/>
                </a:lnTo>
                <a:lnTo>
                  <a:pt x="1168572" y="1398062"/>
                </a:lnTo>
                <a:lnTo>
                  <a:pt x="1122230" y="1401119"/>
                </a:lnTo>
                <a:close/>
              </a:path>
            </a:pathLst>
          </a:custGeom>
          <a:solidFill>
            <a:srgbClr val="415B89"/>
          </a:solidFill>
        </p:spPr>
        <p:txBody>
          <a:bodyPr wrap="square" lIns="0" tIns="0" rIns="0" bIns="0" rtlCol="0"/>
          <a:lstStyle/>
          <a:p>
            <a:endParaRPr/>
          </a:p>
        </p:txBody>
      </p:sp>
      <p:sp>
        <p:nvSpPr>
          <p:cNvPr id="7" name="object 7"/>
          <p:cNvSpPr/>
          <p:nvPr/>
        </p:nvSpPr>
        <p:spPr>
          <a:xfrm>
            <a:off x="513711" y="692213"/>
            <a:ext cx="1407160" cy="1383030"/>
          </a:xfrm>
          <a:custGeom>
            <a:avLst/>
            <a:gdLst/>
            <a:ahLst/>
            <a:cxnLst/>
            <a:rect l="l" t="t" r="r" b="b"/>
            <a:pathLst>
              <a:path w="1407160" h="1383030">
                <a:moveTo>
                  <a:pt x="1054338" y="1382460"/>
                </a:moveTo>
                <a:lnTo>
                  <a:pt x="352557" y="1382460"/>
                </a:lnTo>
                <a:lnTo>
                  <a:pt x="304717" y="1379242"/>
                </a:lnTo>
                <a:lnTo>
                  <a:pt x="258834" y="1369866"/>
                </a:lnTo>
                <a:lnTo>
                  <a:pt x="215326" y="1354754"/>
                </a:lnTo>
                <a:lnTo>
                  <a:pt x="174615" y="1334325"/>
                </a:lnTo>
                <a:lnTo>
                  <a:pt x="137120" y="1309000"/>
                </a:lnTo>
                <a:lnTo>
                  <a:pt x="103261" y="1279198"/>
                </a:lnTo>
                <a:lnTo>
                  <a:pt x="73459" y="1245340"/>
                </a:lnTo>
                <a:lnTo>
                  <a:pt x="48134" y="1207845"/>
                </a:lnTo>
                <a:lnTo>
                  <a:pt x="27705" y="1167134"/>
                </a:lnTo>
                <a:lnTo>
                  <a:pt x="12593" y="1123626"/>
                </a:lnTo>
                <a:lnTo>
                  <a:pt x="3218" y="1077742"/>
                </a:lnTo>
                <a:lnTo>
                  <a:pt x="0" y="1029902"/>
                </a:lnTo>
                <a:lnTo>
                  <a:pt x="0" y="352557"/>
                </a:lnTo>
                <a:lnTo>
                  <a:pt x="3218" y="304717"/>
                </a:lnTo>
                <a:lnTo>
                  <a:pt x="12593" y="258834"/>
                </a:lnTo>
                <a:lnTo>
                  <a:pt x="27705" y="215326"/>
                </a:lnTo>
                <a:lnTo>
                  <a:pt x="48134" y="174615"/>
                </a:lnTo>
                <a:lnTo>
                  <a:pt x="73459" y="137120"/>
                </a:lnTo>
                <a:lnTo>
                  <a:pt x="103261" y="103261"/>
                </a:lnTo>
                <a:lnTo>
                  <a:pt x="137120" y="73459"/>
                </a:lnTo>
                <a:lnTo>
                  <a:pt x="174615" y="48134"/>
                </a:lnTo>
                <a:lnTo>
                  <a:pt x="215326" y="27705"/>
                </a:lnTo>
                <a:lnTo>
                  <a:pt x="258834" y="12593"/>
                </a:lnTo>
                <a:lnTo>
                  <a:pt x="304717" y="3218"/>
                </a:lnTo>
                <a:lnTo>
                  <a:pt x="352557" y="0"/>
                </a:lnTo>
                <a:lnTo>
                  <a:pt x="1054338" y="0"/>
                </a:lnTo>
                <a:lnTo>
                  <a:pt x="1102178" y="3218"/>
                </a:lnTo>
                <a:lnTo>
                  <a:pt x="1148062" y="12593"/>
                </a:lnTo>
                <a:lnTo>
                  <a:pt x="1191569" y="27705"/>
                </a:lnTo>
                <a:lnTo>
                  <a:pt x="1232281" y="48134"/>
                </a:lnTo>
                <a:lnTo>
                  <a:pt x="1269776" y="73459"/>
                </a:lnTo>
                <a:lnTo>
                  <a:pt x="1303634" y="103261"/>
                </a:lnTo>
                <a:lnTo>
                  <a:pt x="1333436" y="137120"/>
                </a:lnTo>
                <a:lnTo>
                  <a:pt x="1358761" y="174615"/>
                </a:lnTo>
                <a:lnTo>
                  <a:pt x="1379190" y="215326"/>
                </a:lnTo>
                <a:lnTo>
                  <a:pt x="1394302" y="258834"/>
                </a:lnTo>
                <a:lnTo>
                  <a:pt x="1403677" y="304717"/>
                </a:lnTo>
                <a:lnTo>
                  <a:pt x="1406896" y="352557"/>
                </a:lnTo>
                <a:lnTo>
                  <a:pt x="1406896" y="1029902"/>
                </a:lnTo>
                <a:lnTo>
                  <a:pt x="1403677" y="1077742"/>
                </a:lnTo>
                <a:lnTo>
                  <a:pt x="1394302" y="1123626"/>
                </a:lnTo>
                <a:lnTo>
                  <a:pt x="1379190" y="1167134"/>
                </a:lnTo>
                <a:lnTo>
                  <a:pt x="1358761" y="1207845"/>
                </a:lnTo>
                <a:lnTo>
                  <a:pt x="1333436" y="1245340"/>
                </a:lnTo>
                <a:lnTo>
                  <a:pt x="1303634" y="1279198"/>
                </a:lnTo>
                <a:lnTo>
                  <a:pt x="1269776" y="1309000"/>
                </a:lnTo>
                <a:lnTo>
                  <a:pt x="1232281" y="1334325"/>
                </a:lnTo>
                <a:lnTo>
                  <a:pt x="1191569" y="1354754"/>
                </a:lnTo>
                <a:lnTo>
                  <a:pt x="1148062" y="1369866"/>
                </a:lnTo>
                <a:lnTo>
                  <a:pt x="1102178" y="1379242"/>
                </a:lnTo>
                <a:lnTo>
                  <a:pt x="1054338" y="1382460"/>
                </a:lnTo>
                <a:close/>
              </a:path>
            </a:pathLst>
          </a:custGeom>
          <a:solidFill>
            <a:srgbClr val="F5F1B6"/>
          </a:solidFill>
        </p:spPr>
        <p:txBody>
          <a:bodyPr wrap="square" lIns="0" tIns="0" rIns="0" bIns="0" rtlCol="0"/>
          <a:lstStyle/>
          <a:p>
            <a:endParaRPr/>
          </a:p>
        </p:txBody>
      </p:sp>
      <p:sp>
        <p:nvSpPr>
          <p:cNvPr id="8" name="object 8"/>
          <p:cNvSpPr/>
          <p:nvPr/>
        </p:nvSpPr>
        <p:spPr>
          <a:xfrm>
            <a:off x="2162756" y="692213"/>
            <a:ext cx="1407160" cy="1383030"/>
          </a:xfrm>
          <a:custGeom>
            <a:avLst/>
            <a:gdLst/>
            <a:ahLst/>
            <a:cxnLst/>
            <a:rect l="l" t="t" r="r" b="b"/>
            <a:pathLst>
              <a:path w="1407160" h="1383030">
                <a:moveTo>
                  <a:pt x="1054338" y="1382460"/>
                </a:moveTo>
                <a:lnTo>
                  <a:pt x="352557" y="1382460"/>
                </a:lnTo>
                <a:lnTo>
                  <a:pt x="304717" y="1379242"/>
                </a:lnTo>
                <a:lnTo>
                  <a:pt x="258833" y="1369866"/>
                </a:lnTo>
                <a:lnTo>
                  <a:pt x="215326" y="1354754"/>
                </a:lnTo>
                <a:lnTo>
                  <a:pt x="174615" y="1334325"/>
                </a:lnTo>
                <a:lnTo>
                  <a:pt x="137120" y="1309000"/>
                </a:lnTo>
                <a:lnTo>
                  <a:pt x="103261" y="1279198"/>
                </a:lnTo>
                <a:lnTo>
                  <a:pt x="73459" y="1245340"/>
                </a:lnTo>
                <a:lnTo>
                  <a:pt x="48134" y="1207845"/>
                </a:lnTo>
                <a:lnTo>
                  <a:pt x="27705" y="1167134"/>
                </a:lnTo>
                <a:lnTo>
                  <a:pt x="12593" y="1123626"/>
                </a:lnTo>
                <a:lnTo>
                  <a:pt x="3218" y="1077742"/>
                </a:lnTo>
                <a:lnTo>
                  <a:pt x="0" y="1029902"/>
                </a:lnTo>
                <a:lnTo>
                  <a:pt x="0" y="352557"/>
                </a:lnTo>
                <a:lnTo>
                  <a:pt x="3218" y="304717"/>
                </a:lnTo>
                <a:lnTo>
                  <a:pt x="12593" y="258834"/>
                </a:lnTo>
                <a:lnTo>
                  <a:pt x="27705" y="215326"/>
                </a:lnTo>
                <a:lnTo>
                  <a:pt x="48134" y="174615"/>
                </a:lnTo>
                <a:lnTo>
                  <a:pt x="73459" y="137120"/>
                </a:lnTo>
                <a:lnTo>
                  <a:pt x="103261" y="103261"/>
                </a:lnTo>
                <a:lnTo>
                  <a:pt x="137120" y="73459"/>
                </a:lnTo>
                <a:lnTo>
                  <a:pt x="174615" y="48134"/>
                </a:lnTo>
                <a:lnTo>
                  <a:pt x="215326" y="27705"/>
                </a:lnTo>
                <a:lnTo>
                  <a:pt x="258833" y="12593"/>
                </a:lnTo>
                <a:lnTo>
                  <a:pt x="304717" y="3218"/>
                </a:lnTo>
                <a:lnTo>
                  <a:pt x="352557" y="0"/>
                </a:lnTo>
                <a:lnTo>
                  <a:pt x="1054338" y="0"/>
                </a:lnTo>
                <a:lnTo>
                  <a:pt x="1102178" y="3218"/>
                </a:lnTo>
                <a:lnTo>
                  <a:pt x="1148062" y="12593"/>
                </a:lnTo>
                <a:lnTo>
                  <a:pt x="1191569" y="27705"/>
                </a:lnTo>
                <a:lnTo>
                  <a:pt x="1232281" y="48134"/>
                </a:lnTo>
                <a:lnTo>
                  <a:pt x="1269776" y="73459"/>
                </a:lnTo>
                <a:lnTo>
                  <a:pt x="1303634" y="103261"/>
                </a:lnTo>
                <a:lnTo>
                  <a:pt x="1333436" y="137120"/>
                </a:lnTo>
                <a:lnTo>
                  <a:pt x="1358761" y="174615"/>
                </a:lnTo>
                <a:lnTo>
                  <a:pt x="1379190" y="215326"/>
                </a:lnTo>
                <a:lnTo>
                  <a:pt x="1394302" y="258834"/>
                </a:lnTo>
                <a:lnTo>
                  <a:pt x="1403677" y="304717"/>
                </a:lnTo>
                <a:lnTo>
                  <a:pt x="1406896" y="352557"/>
                </a:lnTo>
                <a:lnTo>
                  <a:pt x="1406896" y="1029902"/>
                </a:lnTo>
                <a:lnTo>
                  <a:pt x="1403677" y="1077742"/>
                </a:lnTo>
                <a:lnTo>
                  <a:pt x="1394302" y="1123626"/>
                </a:lnTo>
                <a:lnTo>
                  <a:pt x="1379190" y="1167134"/>
                </a:lnTo>
                <a:lnTo>
                  <a:pt x="1358761" y="1207845"/>
                </a:lnTo>
                <a:lnTo>
                  <a:pt x="1333436" y="1245340"/>
                </a:lnTo>
                <a:lnTo>
                  <a:pt x="1303634" y="1279198"/>
                </a:lnTo>
                <a:lnTo>
                  <a:pt x="1269776" y="1309000"/>
                </a:lnTo>
                <a:lnTo>
                  <a:pt x="1232281" y="1334325"/>
                </a:lnTo>
                <a:lnTo>
                  <a:pt x="1191569" y="1354754"/>
                </a:lnTo>
                <a:lnTo>
                  <a:pt x="1148062" y="1369866"/>
                </a:lnTo>
                <a:lnTo>
                  <a:pt x="1102178" y="1379242"/>
                </a:lnTo>
                <a:lnTo>
                  <a:pt x="1054338" y="1382460"/>
                </a:lnTo>
                <a:close/>
              </a:path>
            </a:pathLst>
          </a:custGeom>
          <a:solidFill>
            <a:srgbClr val="F5F1B6"/>
          </a:solidFill>
        </p:spPr>
        <p:txBody>
          <a:bodyPr wrap="square" lIns="0" tIns="0" rIns="0" bIns="0" rtlCol="0"/>
          <a:lstStyle/>
          <a:p>
            <a:endParaRPr/>
          </a:p>
        </p:txBody>
      </p:sp>
      <p:sp>
        <p:nvSpPr>
          <p:cNvPr id="9" name="object 9"/>
          <p:cNvSpPr txBox="1">
            <a:spLocks noGrp="1"/>
          </p:cNvSpPr>
          <p:nvPr>
            <p:ph type="title"/>
          </p:nvPr>
        </p:nvSpPr>
        <p:spPr>
          <a:xfrm>
            <a:off x="855058" y="933640"/>
            <a:ext cx="2373630" cy="864235"/>
          </a:xfrm>
          <a:prstGeom prst="rect">
            <a:avLst/>
          </a:prstGeom>
        </p:spPr>
        <p:txBody>
          <a:bodyPr vert="horz" wrap="square" lIns="0" tIns="12700" rIns="0" bIns="0" rtlCol="0">
            <a:spAutoFit/>
          </a:bodyPr>
          <a:lstStyle/>
          <a:p>
            <a:pPr marL="12700">
              <a:lnSpc>
                <a:spcPct val="100000"/>
              </a:lnSpc>
              <a:spcBef>
                <a:spcPts val="100"/>
              </a:spcBef>
              <a:tabLst>
                <a:tab pos="1661160" algn="l"/>
              </a:tabLst>
            </a:pPr>
            <a:r>
              <a:rPr sz="5500" b="1" spc="-50" dirty="0">
                <a:solidFill>
                  <a:srgbClr val="000000"/>
                </a:solidFill>
                <a:latin typeface="Microsoft JhengHei"/>
                <a:cs typeface="Microsoft JhengHei"/>
              </a:rPr>
              <a:t>臨</a:t>
            </a:r>
            <a:r>
              <a:rPr sz="5500" b="1" dirty="0">
                <a:solidFill>
                  <a:srgbClr val="000000"/>
                </a:solidFill>
                <a:latin typeface="Microsoft JhengHei"/>
                <a:cs typeface="Microsoft JhengHei"/>
              </a:rPr>
              <a:t>	</a:t>
            </a:r>
            <a:r>
              <a:rPr sz="5500" b="1" spc="-50" dirty="0">
                <a:solidFill>
                  <a:srgbClr val="000000"/>
                </a:solidFill>
                <a:latin typeface="Microsoft JhengHei"/>
                <a:cs typeface="Microsoft JhengHei"/>
              </a:rPr>
              <a:t>時</a:t>
            </a:r>
            <a:endParaRPr sz="5500">
              <a:latin typeface="Microsoft JhengHei"/>
              <a:cs typeface="Microsoft JhengHei"/>
            </a:endParaRPr>
          </a:p>
        </p:txBody>
      </p:sp>
      <p:sp>
        <p:nvSpPr>
          <p:cNvPr id="10" name="object 10"/>
          <p:cNvSpPr/>
          <p:nvPr/>
        </p:nvSpPr>
        <p:spPr>
          <a:xfrm>
            <a:off x="3811801" y="692213"/>
            <a:ext cx="1407160" cy="1383030"/>
          </a:xfrm>
          <a:custGeom>
            <a:avLst/>
            <a:gdLst/>
            <a:ahLst/>
            <a:cxnLst/>
            <a:rect l="l" t="t" r="r" b="b"/>
            <a:pathLst>
              <a:path w="1407160" h="1383030">
                <a:moveTo>
                  <a:pt x="1054338" y="1382460"/>
                </a:moveTo>
                <a:lnTo>
                  <a:pt x="352557" y="1382460"/>
                </a:lnTo>
                <a:lnTo>
                  <a:pt x="304717" y="1379242"/>
                </a:lnTo>
                <a:lnTo>
                  <a:pt x="258834" y="1369866"/>
                </a:lnTo>
                <a:lnTo>
                  <a:pt x="215326" y="1354754"/>
                </a:lnTo>
                <a:lnTo>
                  <a:pt x="174615" y="1334325"/>
                </a:lnTo>
                <a:lnTo>
                  <a:pt x="137120" y="1309000"/>
                </a:lnTo>
                <a:lnTo>
                  <a:pt x="103261" y="1279198"/>
                </a:lnTo>
                <a:lnTo>
                  <a:pt x="73459" y="1245340"/>
                </a:lnTo>
                <a:lnTo>
                  <a:pt x="48134" y="1207845"/>
                </a:lnTo>
                <a:lnTo>
                  <a:pt x="27705" y="1167134"/>
                </a:lnTo>
                <a:lnTo>
                  <a:pt x="12593" y="1123626"/>
                </a:lnTo>
                <a:lnTo>
                  <a:pt x="3218" y="1077742"/>
                </a:lnTo>
                <a:lnTo>
                  <a:pt x="0" y="1029902"/>
                </a:lnTo>
                <a:lnTo>
                  <a:pt x="0" y="352557"/>
                </a:lnTo>
                <a:lnTo>
                  <a:pt x="3218" y="304717"/>
                </a:lnTo>
                <a:lnTo>
                  <a:pt x="12593" y="258834"/>
                </a:lnTo>
                <a:lnTo>
                  <a:pt x="27705" y="215326"/>
                </a:lnTo>
                <a:lnTo>
                  <a:pt x="48134" y="174615"/>
                </a:lnTo>
                <a:lnTo>
                  <a:pt x="73459" y="137120"/>
                </a:lnTo>
                <a:lnTo>
                  <a:pt x="103261" y="103261"/>
                </a:lnTo>
                <a:lnTo>
                  <a:pt x="137120" y="73459"/>
                </a:lnTo>
                <a:lnTo>
                  <a:pt x="174615" y="48134"/>
                </a:lnTo>
                <a:lnTo>
                  <a:pt x="215326" y="27705"/>
                </a:lnTo>
                <a:lnTo>
                  <a:pt x="258834" y="12593"/>
                </a:lnTo>
                <a:lnTo>
                  <a:pt x="304717" y="3218"/>
                </a:lnTo>
                <a:lnTo>
                  <a:pt x="352557" y="0"/>
                </a:lnTo>
                <a:lnTo>
                  <a:pt x="1054338" y="0"/>
                </a:lnTo>
                <a:lnTo>
                  <a:pt x="1102178" y="3218"/>
                </a:lnTo>
                <a:lnTo>
                  <a:pt x="1148062" y="12593"/>
                </a:lnTo>
                <a:lnTo>
                  <a:pt x="1191569" y="27705"/>
                </a:lnTo>
                <a:lnTo>
                  <a:pt x="1232281" y="48134"/>
                </a:lnTo>
                <a:lnTo>
                  <a:pt x="1269776" y="73459"/>
                </a:lnTo>
                <a:lnTo>
                  <a:pt x="1303634" y="103261"/>
                </a:lnTo>
                <a:lnTo>
                  <a:pt x="1333436" y="137120"/>
                </a:lnTo>
                <a:lnTo>
                  <a:pt x="1358762" y="174615"/>
                </a:lnTo>
                <a:lnTo>
                  <a:pt x="1379190" y="215326"/>
                </a:lnTo>
                <a:lnTo>
                  <a:pt x="1394302" y="258834"/>
                </a:lnTo>
                <a:lnTo>
                  <a:pt x="1403678" y="304717"/>
                </a:lnTo>
                <a:lnTo>
                  <a:pt x="1406896" y="352557"/>
                </a:lnTo>
                <a:lnTo>
                  <a:pt x="1406896" y="1029902"/>
                </a:lnTo>
                <a:lnTo>
                  <a:pt x="1403678" y="1077742"/>
                </a:lnTo>
                <a:lnTo>
                  <a:pt x="1394302" y="1123626"/>
                </a:lnTo>
                <a:lnTo>
                  <a:pt x="1379190" y="1167134"/>
                </a:lnTo>
                <a:lnTo>
                  <a:pt x="1358762" y="1207845"/>
                </a:lnTo>
                <a:lnTo>
                  <a:pt x="1333436" y="1245340"/>
                </a:lnTo>
                <a:lnTo>
                  <a:pt x="1303634" y="1279198"/>
                </a:lnTo>
                <a:lnTo>
                  <a:pt x="1269776" y="1309000"/>
                </a:lnTo>
                <a:lnTo>
                  <a:pt x="1232281" y="1334325"/>
                </a:lnTo>
                <a:lnTo>
                  <a:pt x="1191569" y="1354754"/>
                </a:lnTo>
                <a:lnTo>
                  <a:pt x="1148062" y="1369866"/>
                </a:lnTo>
                <a:lnTo>
                  <a:pt x="1102178" y="1379242"/>
                </a:lnTo>
                <a:lnTo>
                  <a:pt x="1054338" y="1382460"/>
                </a:lnTo>
                <a:close/>
              </a:path>
            </a:pathLst>
          </a:custGeom>
          <a:solidFill>
            <a:srgbClr val="F5F1B6"/>
          </a:solidFill>
        </p:spPr>
        <p:txBody>
          <a:bodyPr wrap="square" lIns="0" tIns="0" rIns="0" bIns="0" rtlCol="0"/>
          <a:lstStyle/>
          <a:p>
            <a:endParaRPr/>
          </a:p>
        </p:txBody>
      </p:sp>
      <p:sp>
        <p:nvSpPr>
          <p:cNvPr id="11" name="object 11"/>
          <p:cNvSpPr/>
          <p:nvPr/>
        </p:nvSpPr>
        <p:spPr>
          <a:xfrm>
            <a:off x="5456691" y="704171"/>
            <a:ext cx="1407160" cy="1383030"/>
          </a:xfrm>
          <a:custGeom>
            <a:avLst/>
            <a:gdLst/>
            <a:ahLst/>
            <a:cxnLst/>
            <a:rect l="l" t="t" r="r" b="b"/>
            <a:pathLst>
              <a:path w="1407159" h="1383030">
                <a:moveTo>
                  <a:pt x="1054338" y="1382460"/>
                </a:moveTo>
                <a:lnTo>
                  <a:pt x="352557" y="1382460"/>
                </a:lnTo>
                <a:lnTo>
                  <a:pt x="304717" y="1379242"/>
                </a:lnTo>
                <a:lnTo>
                  <a:pt x="258833" y="1369866"/>
                </a:lnTo>
                <a:lnTo>
                  <a:pt x="215326" y="1354754"/>
                </a:lnTo>
                <a:lnTo>
                  <a:pt x="174615" y="1334325"/>
                </a:lnTo>
                <a:lnTo>
                  <a:pt x="137120" y="1309000"/>
                </a:lnTo>
                <a:lnTo>
                  <a:pt x="103261" y="1279198"/>
                </a:lnTo>
                <a:lnTo>
                  <a:pt x="73459" y="1245340"/>
                </a:lnTo>
                <a:lnTo>
                  <a:pt x="48134" y="1207845"/>
                </a:lnTo>
                <a:lnTo>
                  <a:pt x="27705" y="1167133"/>
                </a:lnTo>
                <a:lnTo>
                  <a:pt x="12593" y="1123626"/>
                </a:lnTo>
                <a:lnTo>
                  <a:pt x="3218" y="1077742"/>
                </a:lnTo>
                <a:lnTo>
                  <a:pt x="0" y="1029902"/>
                </a:lnTo>
                <a:lnTo>
                  <a:pt x="0" y="352557"/>
                </a:lnTo>
                <a:lnTo>
                  <a:pt x="3218" y="304717"/>
                </a:lnTo>
                <a:lnTo>
                  <a:pt x="12593" y="258834"/>
                </a:lnTo>
                <a:lnTo>
                  <a:pt x="27705" y="215326"/>
                </a:lnTo>
                <a:lnTo>
                  <a:pt x="48134" y="174615"/>
                </a:lnTo>
                <a:lnTo>
                  <a:pt x="73459" y="137120"/>
                </a:lnTo>
                <a:lnTo>
                  <a:pt x="103261" y="103261"/>
                </a:lnTo>
                <a:lnTo>
                  <a:pt x="137120" y="73459"/>
                </a:lnTo>
                <a:lnTo>
                  <a:pt x="174615" y="48134"/>
                </a:lnTo>
                <a:lnTo>
                  <a:pt x="215326" y="27705"/>
                </a:lnTo>
                <a:lnTo>
                  <a:pt x="258833" y="12593"/>
                </a:lnTo>
                <a:lnTo>
                  <a:pt x="304717" y="3218"/>
                </a:lnTo>
                <a:lnTo>
                  <a:pt x="352557" y="0"/>
                </a:lnTo>
                <a:lnTo>
                  <a:pt x="1054338" y="0"/>
                </a:lnTo>
                <a:lnTo>
                  <a:pt x="1102178" y="3218"/>
                </a:lnTo>
                <a:lnTo>
                  <a:pt x="1148062" y="12593"/>
                </a:lnTo>
                <a:lnTo>
                  <a:pt x="1191569" y="27705"/>
                </a:lnTo>
                <a:lnTo>
                  <a:pt x="1232281" y="48134"/>
                </a:lnTo>
                <a:lnTo>
                  <a:pt x="1269776" y="73459"/>
                </a:lnTo>
                <a:lnTo>
                  <a:pt x="1303634" y="103261"/>
                </a:lnTo>
                <a:lnTo>
                  <a:pt x="1333436" y="137120"/>
                </a:lnTo>
                <a:lnTo>
                  <a:pt x="1358761" y="174615"/>
                </a:lnTo>
                <a:lnTo>
                  <a:pt x="1379190" y="215326"/>
                </a:lnTo>
                <a:lnTo>
                  <a:pt x="1394302" y="258834"/>
                </a:lnTo>
                <a:lnTo>
                  <a:pt x="1403678" y="304717"/>
                </a:lnTo>
                <a:lnTo>
                  <a:pt x="1406896" y="352557"/>
                </a:lnTo>
                <a:lnTo>
                  <a:pt x="1406896" y="1029902"/>
                </a:lnTo>
                <a:lnTo>
                  <a:pt x="1403678" y="1077742"/>
                </a:lnTo>
                <a:lnTo>
                  <a:pt x="1394302" y="1123626"/>
                </a:lnTo>
                <a:lnTo>
                  <a:pt x="1379190" y="1167133"/>
                </a:lnTo>
                <a:lnTo>
                  <a:pt x="1358761" y="1207845"/>
                </a:lnTo>
                <a:lnTo>
                  <a:pt x="1333436" y="1245340"/>
                </a:lnTo>
                <a:lnTo>
                  <a:pt x="1303634" y="1279198"/>
                </a:lnTo>
                <a:lnTo>
                  <a:pt x="1269776" y="1309000"/>
                </a:lnTo>
                <a:lnTo>
                  <a:pt x="1232281" y="1334325"/>
                </a:lnTo>
                <a:lnTo>
                  <a:pt x="1191569" y="1354754"/>
                </a:lnTo>
                <a:lnTo>
                  <a:pt x="1148062" y="1369866"/>
                </a:lnTo>
                <a:lnTo>
                  <a:pt x="1102178" y="1379242"/>
                </a:lnTo>
                <a:lnTo>
                  <a:pt x="1054338" y="1382460"/>
                </a:lnTo>
                <a:close/>
              </a:path>
            </a:pathLst>
          </a:custGeom>
          <a:solidFill>
            <a:srgbClr val="F5F1B6"/>
          </a:solidFill>
        </p:spPr>
        <p:txBody>
          <a:bodyPr wrap="square" lIns="0" tIns="0" rIns="0" bIns="0" rtlCol="0"/>
          <a:lstStyle/>
          <a:p>
            <a:endParaRPr/>
          </a:p>
        </p:txBody>
      </p:sp>
      <p:grpSp>
        <p:nvGrpSpPr>
          <p:cNvPr id="12" name="object 12"/>
          <p:cNvGrpSpPr/>
          <p:nvPr/>
        </p:nvGrpSpPr>
        <p:grpSpPr>
          <a:xfrm>
            <a:off x="702466" y="3652751"/>
            <a:ext cx="6215380" cy="3935729"/>
            <a:chOff x="702466" y="3652751"/>
            <a:chExt cx="6215380" cy="3935729"/>
          </a:xfrm>
        </p:grpSpPr>
        <p:sp>
          <p:nvSpPr>
            <p:cNvPr id="13" name="object 13"/>
            <p:cNvSpPr/>
            <p:nvPr/>
          </p:nvSpPr>
          <p:spPr>
            <a:xfrm>
              <a:off x="702462" y="3652760"/>
              <a:ext cx="6215380" cy="3935729"/>
            </a:xfrm>
            <a:custGeom>
              <a:avLst/>
              <a:gdLst/>
              <a:ahLst/>
              <a:cxnLst/>
              <a:rect l="l" t="t" r="r" b="b"/>
              <a:pathLst>
                <a:path w="6215380" h="3935729">
                  <a:moveTo>
                    <a:pt x="225933" y="237083"/>
                  </a:moveTo>
                  <a:lnTo>
                    <a:pt x="218655" y="199529"/>
                  </a:lnTo>
                  <a:lnTo>
                    <a:pt x="198691" y="169443"/>
                  </a:lnTo>
                  <a:lnTo>
                    <a:pt x="168884" y="148920"/>
                  </a:lnTo>
                  <a:lnTo>
                    <a:pt x="132054" y="140017"/>
                  </a:lnTo>
                  <a:lnTo>
                    <a:pt x="152298" y="122948"/>
                  </a:lnTo>
                  <a:lnTo>
                    <a:pt x="174625" y="109588"/>
                  </a:lnTo>
                  <a:lnTo>
                    <a:pt x="198742" y="99517"/>
                  </a:lnTo>
                  <a:lnTo>
                    <a:pt x="224345" y="92290"/>
                  </a:lnTo>
                  <a:lnTo>
                    <a:pt x="224345" y="0"/>
                  </a:lnTo>
                  <a:lnTo>
                    <a:pt x="179362" y="12992"/>
                  </a:lnTo>
                  <a:lnTo>
                    <a:pt x="134658" y="32639"/>
                  </a:lnTo>
                  <a:lnTo>
                    <a:pt x="92633" y="58585"/>
                  </a:lnTo>
                  <a:lnTo>
                    <a:pt x="55740" y="90449"/>
                  </a:lnTo>
                  <a:lnTo>
                    <a:pt x="26390" y="127876"/>
                  </a:lnTo>
                  <a:lnTo>
                    <a:pt x="6997" y="170522"/>
                  </a:lnTo>
                  <a:lnTo>
                    <a:pt x="0" y="217995"/>
                  </a:lnTo>
                  <a:lnTo>
                    <a:pt x="8305" y="266319"/>
                  </a:lnTo>
                  <a:lnTo>
                    <a:pt x="31826" y="307492"/>
                  </a:lnTo>
                  <a:lnTo>
                    <a:pt x="68465" y="336143"/>
                  </a:lnTo>
                  <a:lnTo>
                    <a:pt x="116154" y="346887"/>
                  </a:lnTo>
                  <a:lnTo>
                    <a:pt x="160159" y="338683"/>
                  </a:lnTo>
                  <a:lnTo>
                    <a:pt x="194906" y="315861"/>
                  </a:lnTo>
                  <a:lnTo>
                    <a:pt x="217728" y="281089"/>
                  </a:lnTo>
                  <a:lnTo>
                    <a:pt x="225933" y="237083"/>
                  </a:lnTo>
                  <a:close/>
                </a:path>
                <a:path w="6215380" h="3935729">
                  <a:moveTo>
                    <a:pt x="544728" y="237083"/>
                  </a:moveTo>
                  <a:lnTo>
                    <a:pt x="537451" y="199529"/>
                  </a:lnTo>
                  <a:lnTo>
                    <a:pt x="517486" y="169443"/>
                  </a:lnTo>
                  <a:lnTo>
                    <a:pt x="487692" y="148920"/>
                  </a:lnTo>
                  <a:lnTo>
                    <a:pt x="450875" y="140017"/>
                  </a:lnTo>
                  <a:lnTo>
                    <a:pt x="471119" y="122948"/>
                  </a:lnTo>
                  <a:lnTo>
                    <a:pt x="493433" y="109588"/>
                  </a:lnTo>
                  <a:lnTo>
                    <a:pt x="517550" y="99517"/>
                  </a:lnTo>
                  <a:lnTo>
                    <a:pt x="543140" y="92290"/>
                  </a:lnTo>
                  <a:lnTo>
                    <a:pt x="543140" y="0"/>
                  </a:lnTo>
                  <a:lnTo>
                    <a:pt x="498157" y="12992"/>
                  </a:lnTo>
                  <a:lnTo>
                    <a:pt x="453453" y="32639"/>
                  </a:lnTo>
                  <a:lnTo>
                    <a:pt x="411441" y="58585"/>
                  </a:lnTo>
                  <a:lnTo>
                    <a:pt x="374548" y="90449"/>
                  </a:lnTo>
                  <a:lnTo>
                    <a:pt x="345198" y="127876"/>
                  </a:lnTo>
                  <a:lnTo>
                    <a:pt x="325818" y="170522"/>
                  </a:lnTo>
                  <a:lnTo>
                    <a:pt x="318820" y="217995"/>
                  </a:lnTo>
                  <a:lnTo>
                    <a:pt x="327113" y="266319"/>
                  </a:lnTo>
                  <a:lnTo>
                    <a:pt x="350634" y="307492"/>
                  </a:lnTo>
                  <a:lnTo>
                    <a:pt x="387261" y="336143"/>
                  </a:lnTo>
                  <a:lnTo>
                    <a:pt x="434949" y="346887"/>
                  </a:lnTo>
                  <a:lnTo>
                    <a:pt x="478955" y="338683"/>
                  </a:lnTo>
                  <a:lnTo>
                    <a:pt x="513715" y="315861"/>
                  </a:lnTo>
                  <a:lnTo>
                    <a:pt x="536524" y="281089"/>
                  </a:lnTo>
                  <a:lnTo>
                    <a:pt x="544728" y="237083"/>
                  </a:lnTo>
                  <a:close/>
                </a:path>
                <a:path w="6215380" h="3935729">
                  <a:moveTo>
                    <a:pt x="5499455" y="3737254"/>
                  </a:moveTo>
                  <a:lnTo>
                    <a:pt x="1078941" y="3737254"/>
                  </a:lnTo>
                  <a:lnTo>
                    <a:pt x="1031684" y="3735832"/>
                  </a:lnTo>
                  <a:lnTo>
                    <a:pt x="985164" y="3731628"/>
                  </a:lnTo>
                  <a:lnTo>
                    <a:pt x="939482" y="3724719"/>
                  </a:lnTo>
                  <a:lnTo>
                    <a:pt x="894689" y="3715181"/>
                  </a:lnTo>
                  <a:lnTo>
                    <a:pt x="850887" y="3703104"/>
                  </a:lnTo>
                  <a:lnTo>
                    <a:pt x="808139" y="3688575"/>
                  </a:lnTo>
                  <a:lnTo>
                    <a:pt x="766559" y="3671659"/>
                  </a:lnTo>
                  <a:lnTo>
                    <a:pt x="726198" y="3652456"/>
                  </a:lnTo>
                  <a:lnTo>
                    <a:pt x="687146" y="3631044"/>
                  </a:lnTo>
                  <a:lnTo>
                    <a:pt x="649503" y="3607485"/>
                  </a:lnTo>
                  <a:lnTo>
                    <a:pt x="613321" y="3581895"/>
                  </a:lnTo>
                  <a:lnTo>
                    <a:pt x="578700" y="3554323"/>
                  </a:lnTo>
                  <a:lnTo>
                    <a:pt x="545731" y="3524872"/>
                  </a:lnTo>
                  <a:lnTo>
                    <a:pt x="514477" y="3493617"/>
                  </a:lnTo>
                  <a:lnTo>
                    <a:pt x="485025" y="3460635"/>
                  </a:lnTo>
                  <a:lnTo>
                    <a:pt x="457454" y="3426015"/>
                  </a:lnTo>
                  <a:lnTo>
                    <a:pt x="431850" y="3389846"/>
                  </a:lnTo>
                  <a:lnTo>
                    <a:pt x="408305" y="3352190"/>
                  </a:lnTo>
                  <a:lnTo>
                    <a:pt x="386892" y="3313138"/>
                  </a:lnTo>
                  <a:lnTo>
                    <a:pt x="367677" y="3272790"/>
                  </a:lnTo>
                  <a:lnTo>
                    <a:pt x="350774" y="3231197"/>
                  </a:lnTo>
                  <a:lnTo>
                    <a:pt x="336245" y="3188462"/>
                  </a:lnTo>
                  <a:lnTo>
                    <a:pt x="324167" y="3144659"/>
                  </a:lnTo>
                  <a:lnTo>
                    <a:pt x="314629" y="3099866"/>
                  </a:lnTo>
                  <a:lnTo>
                    <a:pt x="307721" y="3054172"/>
                  </a:lnTo>
                  <a:lnTo>
                    <a:pt x="303517" y="3007664"/>
                  </a:lnTo>
                  <a:lnTo>
                    <a:pt x="302094" y="2960408"/>
                  </a:lnTo>
                  <a:lnTo>
                    <a:pt x="302094" y="521563"/>
                  </a:lnTo>
                  <a:lnTo>
                    <a:pt x="244132" y="521563"/>
                  </a:lnTo>
                  <a:lnTo>
                    <a:pt x="244132" y="2960408"/>
                  </a:lnTo>
                  <a:lnTo>
                    <a:pt x="245452" y="3007715"/>
                  </a:lnTo>
                  <a:lnTo>
                    <a:pt x="249377" y="3054337"/>
                  </a:lnTo>
                  <a:lnTo>
                    <a:pt x="255828" y="3100197"/>
                  </a:lnTo>
                  <a:lnTo>
                    <a:pt x="264744" y="3145231"/>
                  </a:lnTo>
                  <a:lnTo>
                    <a:pt x="276047" y="3189376"/>
                  </a:lnTo>
                  <a:lnTo>
                    <a:pt x="289661" y="3232556"/>
                  </a:lnTo>
                  <a:lnTo>
                    <a:pt x="305523" y="3274695"/>
                  </a:lnTo>
                  <a:lnTo>
                    <a:pt x="323570" y="3315716"/>
                  </a:lnTo>
                  <a:lnTo>
                    <a:pt x="343712" y="3355568"/>
                  </a:lnTo>
                  <a:lnTo>
                    <a:pt x="365887" y="3394164"/>
                  </a:lnTo>
                  <a:lnTo>
                    <a:pt x="390017" y="3431438"/>
                  </a:lnTo>
                  <a:lnTo>
                    <a:pt x="416039" y="3467316"/>
                  </a:lnTo>
                  <a:lnTo>
                    <a:pt x="443890" y="3501733"/>
                  </a:lnTo>
                  <a:lnTo>
                    <a:pt x="473481" y="3534613"/>
                  </a:lnTo>
                  <a:lnTo>
                    <a:pt x="504761" y="3565880"/>
                  </a:lnTo>
                  <a:lnTo>
                    <a:pt x="537641" y="3595471"/>
                  </a:lnTo>
                  <a:lnTo>
                    <a:pt x="572046" y="3623322"/>
                  </a:lnTo>
                  <a:lnTo>
                    <a:pt x="607923" y="3649357"/>
                  </a:lnTo>
                  <a:lnTo>
                    <a:pt x="645198" y="3673487"/>
                  </a:lnTo>
                  <a:lnTo>
                    <a:pt x="683793" y="3695662"/>
                  </a:lnTo>
                  <a:lnTo>
                    <a:pt x="723646" y="3715804"/>
                  </a:lnTo>
                  <a:lnTo>
                    <a:pt x="764667" y="3733850"/>
                  </a:lnTo>
                  <a:lnTo>
                    <a:pt x="806805" y="3749713"/>
                  </a:lnTo>
                  <a:lnTo>
                    <a:pt x="849972" y="3763327"/>
                  </a:lnTo>
                  <a:lnTo>
                    <a:pt x="894118" y="3774630"/>
                  </a:lnTo>
                  <a:lnTo>
                    <a:pt x="939152" y="3783546"/>
                  </a:lnTo>
                  <a:lnTo>
                    <a:pt x="985024" y="3789997"/>
                  </a:lnTo>
                  <a:lnTo>
                    <a:pt x="1031633" y="3793921"/>
                  </a:lnTo>
                  <a:lnTo>
                    <a:pt x="1078941" y="3795255"/>
                  </a:lnTo>
                  <a:lnTo>
                    <a:pt x="5499455" y="3795255"/>
                  </a:lnTo>
                  <a:lnTo>
                    <a:pt x="5499455" y="3737254"/>
                  </a:lnTo>
                  <a:close/>
                </a:path>
                <a:path w="6215380" h="3935729">
                  <a:moveTo>
                    <a:pt x="5896432" y="3717683"/>
                  </a:moveTo>
                  <a:lnTo>
                    <a:pt x="5888126" y="3669347"/>
                  </a:lnTo>
                  <a:lnTo>
                    <a:pt x="5864606" y="3628174"/>
                  </a:lnTo>
                  <a:lnTo>
                    <a:pt x="5827966" y="3599535"/>
                  </a:lnTo>
                  <a:lnTo>
                    <a:pt x="5780278" y="3588791"/>
                  </a:lnTo>
                  <a:lnTo>
                    <a:pt x="5736272" y="3596995"/>
                  </a:lnTo>
                  <a:lnTo>
                    <a:pt x="5701525" y="3619817"/>
                  </a:lnTo>
                  <a:lnTo>
                    <a:pt x="5678703" y="3654564"/>
                  </a:lnTo>
                  <a:lnTo>
                    <a:pt x="5670499" y="3698583"/>
                  </a:lnTo>
                  <a:lnTo>
                    <a:pt x="5677776" y="3736124"/>
                  </a:lnTo>
                  <a:lnTo>
                    <a:pt x="5697740" y="3766210"/>
                  </a:lnTo>
                  <a:lnTo>
                    <a:pt x="5727547" y="3786733"/>
                  </a:lnTo>
                  <a:lnTo>
                    <a:pt x="5764377" y="3795636"/>
                  </a:lnTo>
                  <a:lnTo>
                    <a:pt x="5744134" y="3812717"/>
                  </a:lnTo>
                  <a:lnTo>
                    <a:pt x="5721807" y="3826065"/>
                  </a:lnTo>
                  <a:lnTo>
                    <a:pt x="5697690" y="3836136"/>
                  </a:lnTo>
                  <a:lnTo>
                    <a:pt x="5672086" y="3843363"/>
                  </a:lnTo>
                  <a:lnTo>
                    <a:pt x="5672086" y="3935653"/>
                  </a:lnTo>
                  <a:lnTo>
                    <a:pt x="5717070" y="3922661"/>
                  </a:lnTo>
                  <a:lnTo>
                    <a:pt x="5761787" y="3903014"/>
                  </a:lnTo>
                  <a:lnTo>
                    <a:pt x="5803811" y="3877081"/>
                  </a:lnTo>
                  <a:lnTo>
                    <a:pt x="5840704" y="3845229"/>
                  </a:lnTo>
                  <a:lnTo>
                    <a:pt x="5870054" y="3807803"/>
                  </a:lnTo>
                  <a:lnTo>
                    <a:pt x="5889434" y="3765169"/>
                  </a:lnTo>
                  <a:lnTo>
                    <a:pt x="5896432" y="3717683"/>
                  </a:lnTo>
                  <a:close/>
                </a:path>
                <a:path w="6215380" h="3935729">
                  <a:moveTo>
                    <a:pt x="5972594" y="977646"/>
                  </a:moveTo>
                  <a:lnTo>
                    <a:pt x="5971260" y="930351"/>
                  </a:lnTo>
                  <a:lnTo>
                    <a:pt x="5967336" y="883729"/>
                  </a:lnTo>
                  <a:lnTo>
                    <a:pt x="5960884" y="837857"/>
                  </a:lnTo>
                  <a:lnTo>
                    <a:pt x="5951969" y="792822"/>
                  </a:lnTo>
                  <a:lnTo>
                    <a:pt x="5940666" y="748677"/>
                  </a:lnTo>
                  <a:lnTo>
                    <a:pt x="5927052" y="705497"/>
                  </a:lnTo>
                  <a:lnTo>
                    <a:pt x="5911189" y="663359"/>
                  </a:lnTo>
                  <a:lnTo>
                    <a:pt x="5893143" y="622338"/>
                  </a:lnTo>
                  <a:lnTo>
                    <a:pt x="5873000" y="582485"/>
                  </a:lnTo>
                  <a:lnTo>
                    <a:pt x="5850826" y="543890"/>
                  </a:lnTo>
                  <a:lnTo>
                    <a:pt x="5826696" y="506615"/>
                  </a:lnTo>
                  <a:lnTo>
                    <a:pt x="5800661" y="470738"/>
                  </a:lnTo>
                  <a:lnTo>
                    <a:pt x="5772810" y="436321"/>
                  </a:lnTo>
                  <a:lnTo>
                    <a:pt x="5743219" y="403440"/>
                  </a:lnTo>
                  <a:lnTo>
                    <a:pt x="5711939" y="372173"/>
                  </a:lnTo>
                  <a:lnTo>
                    <a:pt x="5679059" y="342582"/>
                  </a:lnTo>
                  <a:lnTo>
                    <a:pt x="5644642" y="314731"/>
                  </a:lnTo>
                  <a:lnTo>
                    <a:pt x="5608764" y="288709"/>
                  </a:lnTo>
                  <a:lnTo>
                    <a:pt x="5571490" y="264566"/>
                  </a:lnTo>
                  <a:lnTo>
                    <a:pt x="5532894" y="242392"/>
                  </a:lnTo>
                  <a:lnTo>
                    <a:pt x="5493042" y="222250"/>
                  </a:lnTo>
                  <a:lnTo>
                    <a:pt x="5452021" y="204216"/>
                  </a:lnTo>
                  <a:lnTo>
                    <a:pt x="5409882" y="188353"/>
                  </a:lnTo>
                  <a:lnTo>
                    <a:pt x="5366702" y="174739"/>
                  </a:lnTo>
                  <a:lnTo>
                    <a:pt x="5322557" y="163436"/>
                  </a:lnTo>
                  <a:lnTo>
                    <a:pt x="5277510" y="154520"/>
                  </a:lnTo>
                  <a:lnTo>
                    <a:pt x="5231650" y="148069"/>
                  </a:lnTo>
                  <a:lnTo>
                    <a:pt x="5185029" y="144145"/>
                  </a:lnTo>
                  <a:lnTo>
                    <a:pt x="5137721" y="142811"/>
                  </a:lnTo>
                  <a:lnTo>
                    <a:pt x="717207" y="142811"/>
                  </a:lnTo>
                  <a:lnTo>
                    <a:pt x="717207" y="200812"/>
                  </a:lnTo>
                  <a:lnTo>
                    <a:pt x="5137721" y="200812"/>
                  </a:lnTo>
                  <a:lnTo>
                    <a:pt x="5184978" y="202222"/>
                  </a:lnTo>
                  <a:lnTo>
                    <a:pt x="5231498" y="206438"/>
                  </a:lnTo>
                  <a:lnTo>
                    <a:pt x="5277193" y="213347"/>
                  </a:lnTo>
                  <a:lnTo>
                    <a:pt x="5321973" y="222885"/>
                  </a:lnTo>
                  <a:lnTo>
                    <a:pt x="5365788" y="234950"/>
                  </a:lnTo>
                  <a:lnTo>
                    <a:pt x="5408523" y="249491"/>
                  </a:lnTo>
                  <a:lnTo>
                    <a:pt x="5450116" y="266395"/>
                  </a:lnTo>
                  <a:lnTo>
                    <a:pt x="5490476" y="285597"/>
                  </a:lnTo>
                  <a:lnTo>
                    <a:pt x="5529516" y="307022"/>
                  </a:lnTo>
                  <a:lnTo>
                    <a:pt x="5567172" y="330568"/>
                  </a:lnTo>
                  <a:lnTo>
                    <a:pt x="5603354" y="356171"/>
                  </a:lnTo>
                  <a:lnTo>
                    <a:pt x="5637974" y="383730"/>
                  </a:lnTo>
                  <a:lnTo>
                    <a:pt x="5670943" y="413181"/>
                  </a:lnTo>
                  <a:lnTo>
                    <a:pt x="5702211" y="444436"/>
                  </a:lnTo>
                  <a:lnTo>
                    <a:pt x="5731662" y="477418"/>
                  </a:lnTo>
                  <a:lnTo>
                    <a:pt x="5759234" y="512038"/>
                  </a:lnTo>
                  <a:lnTo>
                    <a:pt x="5784824" y="548208"/>
                  </a:lnTo>
                  <a:lnTo>
                    <a:pt x="5808383" y="585863"/>
                  </a:lnTo>
                  <a:lnTo>
                    <a:pt x="5829795" y="624903"/>
                  </a:lnTo>
                  <a:lnTo>
                    <a:pt x="5849010" y="665264"/>
                  </a:lnTo>
                  <a:lnTo>
                    <a:pt x="5865914" y="706856"/>
                  </a:lnTo>
                  <a:lnTo>
                    <a:pt x="5880455" y="749592"/>
                  </a:lnTo>
                  <a:lnTo>
                    <a:pt x="5892520" y="793394"/>
                  </a:lnTo>
                  <a:lnTo>
                    <a:pt x="5902058" y="838187"/>
                  </a:lnTo>
                  <a:lnTo>
                    <a:pt x="5908967" y="883881"/>
                  </a:lnTo>
                  <a:lnTo>
                    <a:pt x="5913183" y="930402"/>
                  </a:lnTo>
                  <a:lnTo>
                    <a:pt x="5914593" y="977646"/>
                  </a:lnTo>
                  <a:lnTo>
                    <a:pt x="5914593" y="3416465"/>
                  </a:lnTo>
                  <a:lnTo>
                    <a:pt x="5972594" y="3416465"/>
                  </a:lnTo>
                  <a:lnTo>
                    <a:pt x="5972594" y="977646"/>
                  </a:lnTo>
                  <a:close/>
                </a:path>
                <a:path w="6215380" h="3935729">
                  <a:moveTo>
                    <a:pt x="6215227" y="3717683"/>
                  </a:moveTo>
                  <a:lnTo>
                    <a:pt x="6206922" y="3669347"/>
                  </a:lnTo>
                  <a:lnTo>
                    <a:pt x="6183401" y="3628174"/>
                  </a:lnTo>
                  <a:lnTo>
                    <a:pt x="6146749" y="3599535"/>
                  </a:lnTo>
                  <a:lnTo>
                    <a:pt x="6099060" y="3588791"/>
                  </a:lnTo>
                  <a:lnTo>
                    <a:pt x="6055068" y="3596995"/>
                  </a:lnTo>
                  <a:lnTo>
                    <a:pt x="6020308" y="3619817"/>
                  </a:lnTo>
                  <a:lnTo>
                    <a:pt x="5997486" y="3654564"/>
                  </a:lnTo>
                  <a:lnTo>
                    <a:pt x="5989282" y="3698583"/>
                  </a:lnTo>
                  <a:lnTo>
                    <a:pt x="5996571" y="3736124"/>
                  </a:lnTo>
                  <a:lnTo>
                    <a:pt x="6016523" y="3766210"/>
                  </a:lnTo>
                  <a:lnTo>
                    <a:pt x="6046343" y="3786733"/>
                  </a:lnTo>
                  <a:lnTo>
                    <a:pt x="6083160" y="3795636"/>
                  </a:lnTo>
                  <a:lnTo>
                    <a:pt x="6062929" y="3812717"/>
                  </a:lnTo>
                  <a:lnTo>
                    <a:pt x="6040602" y="3826065"/>
                  </a:lnTo>
                  <a:lnTo>
                    <a:pt x="6016485" y="3836136"/>
                  </a:lnTo>
                  <a:lnTo>
                    <a:pt x="5990869" y="3843363"/>
                  </a:lnTo>
                  <a:lnTo>
                    <a:pt x="5990869" y="3935653"/>
                  </a:lnTo>
                  <a:lnTo>
                    <a:pt x="6035865" y="3922661"/>
                  </a:lnTo>
                  <a:lnTo>
                    <a:pt x="6080582" y="3903014"/>
                  </a:lnTo>
                  <a:lnTo>
                    <a:pt x="6122594" y="3877081"/>
                  </a:lnTo>
                  <a:lnTo>
                    <a:pt x="6159487" y="3845229"/>
                  </a:lnTo>
                  <a:lnTo>
                    <a:pt x="6188837" y="3807803"/>
                  </a:lnTo>
                  <a:lnTo>
                    <a:pt x="6208230" y="3765169"/>
                  </a:lnTo>
                  <a:lnTo>
                    <a:pt x="6215227" y="3717683"/>
                  </a:lnTo>
                  <a:close/>
                </a:path>
              </a:pathLst>
            </a:custGeom>
            <a:solidFill>
              <a:srgbClr val="415B89"/>
            </a:solidFill>
          </p:spPr>
          <p:txBody>
            <a:bodyPr wrap="square" lIns="0" tIns="0" rIns="0" bIns="0" rtlCol="0"/>
            <a:lstStyle/>
            <a:p>
              <a:endParaRPr/>
            </a:p>
          </p:txBody>
        </p:sp>
        <p:sp>
          <p:nvSpPr>
            <p:cNvPr id="14" name="object 14"/>
            <p:cNvSpPr/>
            <p:nvPr/>
          </p:nvSpPr>
          <p:spPr>
            <a:xfrm>
              <a:off x="1443736" y="4298428"/>
              <a:ext cx="4610100" cy="2435225"/>
            </a:xfrm>
            <a:custGeom>
              <a:avLst/>
              <a:gdLst/>
              <a:ahLst/>
              <a:cxnLst/>
              <a:rect l="l" t="t" r="r" b="b"/>
              <a:pathLst>
                <a:path w="4610100" h="2435225">
                  <a:moveTo>
                    <a:pt x="4610074" y="1588033"/>
                  </a:moveTo>
                  <a:lnTo>
                    <a:pt x="4599190" y="1533334"/>
                  </a:lnTo>
                  <a:lnTo>
                    <a:pt x="4568215" y="1486966"/>
                  </a:lnTo>
                  <a:lnTo>
                    <a:pt x="4521847" y="1455978"/>
                  </a:lnTo>
                  <a:lnTo>
                    <a:pt x="4467149" y="1445107"/>
                  </a:lnTo>
                  <a:lnTo>
                    <a:pt x="142925" y="1445107"/>
                  </a:lnTo>
                  <a:lnTo>
                    <a:pt x="88226" y="1455978"/>
                  </a:lnTo>
                  <a:lnTo>
                    <a:pt x="41859" y="1486966"/>
                  </a:lnTo>
                  <a:lnTo>
                    <a:pt x="10871" y="1533334"/>
                  </a:lnTo>
                  <a:lnTo>
                    <a:pt x="0" y="1588033"/>
                  </a:lnTo>
                  <a:lnTo>
                    <a:pt x="0" y="2291753"/>
                  </a:lnTo>
                  <a:lnTo>
                    <a:pt x="10871" y="2346452"/>
                  </a:lnTo>
                  <a:lnTo>
                    <a:pt x="41859" y="2392819"/>
                  </a:lnTo>
                  <a:lnTo>
                    <a:pt x="88226" y="2423807"/>
                  </a:lnTo>
                  <a:lnTo>
                    <a:pt x="142925" y="2434691"/>
                  </a:lnTo>
                  <a:lnTo>
                    <a:pt x="4467149" y="2434691"/>
                  </a:lnTo>
                  <a:lnTo>
                    <a:pt x="4521847" y="2423807"/>
                  </a:lnTo>
                  <a:lnTo>
                    <a:pt x="4568215" y="2392819"/>
                  </a:lnTo>
                  <a:lnTo>
                    <a:pt x="4599190" y="2346452"/>
                  </a:lnTo>
                  <a:lnTo>
                    <a:pt x="4610074" y="2291753"/>
                  </a:lnTo>
                  <a:lnTo>
                    <a:pt x="4610074" y="1588033"/>
                  </a:lnTo>
                  <a:close/>
                </a:path>
                <a:path w="4610100" h="2435225">
                  <a:moveTo>
                    <a:pt x="4610074" y="142925"/>
                  </a:moveTo>
                  <a:lnTo>
                    <a:pt x="4599190" y="88226"/>
                  </a:lnTo>
                  <a:lnTo>
                    <a:pt x="4568215" y="41859"/>
                  </a:lnTo>
                  <a:lnTo>
                    <a:pt x="4521847" y="10883"/>
                  </a:lnTo>
                  <a:lnTo>
                    <a:pt x="4467149" y="0"/>
                  </a:lnTo>
                  <a:lnTo>
                    <a:pt x="142925" y="0"/>
                  </a:lnTo>
                  <a:lnTo>
                    <a:pt x="88226" y="10883"/>
                  </a:lnTo>
                  <a:lnTo>
                    <a:pt x="41859" y="41859"/>
                  </a:lnTo>
                  <a:lnTo>
                    <a:pt x="10871" y="88226"/>
                  </a:lnTo>
                  <a:lnTo>
                    <a:pt x="0" y="142925"/>
                  </a:lnTo>
                  <a:lnTo>
                    <a:pt x="0" y="846658"/>
                  </a:lnTo>
                  <a:lnTo>
                    <a:pt x="10871" y="901344"/>
                  </a:lnTo>
                  <a:lnTo>
                    <a:pt x="41859" y="947724"/>
                  </a:lnTo>
                  <a:lnTo>
                    <a:pt x="88226" y="978700"/>
                  </a:lnTo>
                  <a:lnTo>
                    <a:pt x="142925" y="989584"/>
                  </a:lnTo>
                  <a:lnTo>
                    <a:pt x="4467149" y="989584"/>
                  </a:lnTo>
                  <a:lnTo>
                    <a:pt x="4521847" y="978700"/>
                  </a:lnTo>
                  <a:lnTo>
                    <a:pt x="4568215" y="947724"/>
                  </a:lnTo>
                  <a:lnTo>
                    <a:pt x="4599190" y="901344"/>
                  </a:lnTo>
                  <a:lnTo>
                    <a:pt x="4610074" y="846658"/>
                  </a:lnTo>
                  <a:lnTo>
                    <a:pt x="4610074" y="142925"/>
                  </a:lnTo>
                  <a:close/>
                </a:path>
              </a:pathLst>
            </a:custGeom>
            <a:solidFill>
              <a:srgbClr val="FFFFFF"/>
            </a:solidFill>
          </p:spPr>
          <p:txBody>
            <a:bodyPr wrap="square" lIns="0" tIns="0" rIns="0" bIns="0" rtlCol="0"/>
            <a:lstStyle/>
            <a:p>
              <a:endParaRPr dirty="0"/>
            </a:p>
          </p:txBody>
        </p:sp>
      </p:grpSp>
      <p:sp>
        <p:nvSpPr>
          <p:cNvPr id="15" name="object 15"/>
          <p:cNvSpPr txBox="1"/>
          <p:nvPr/>
        </p:nvSpPr>
        <p:spPr>
          <a:xfrm>
            <a:off x="3987289" y="945599"/>
            <a:ext cx="3074670" cy="2101850"/>
          </a:xfrm>
          <a:prstGeom prst="rect">
            <a:avLst/>
          </a:prstGeom>
        </p:spPr>
        <p:txBody>
          <a:bodyPr vert="horz" wrap="square" lIns="0" tIns="12700" rIns="0" bIns="0" rtlCol="0">
            <a:spAutoFit/>
          </a:bodyPr>
          <a:lstStyle/>
          <a:p>
            <a:pPr marL="178435">
              <a:lnSpc>
                <a:spcPct val="100000"/>
              </a:lnSpc>
              <a:spcBef>
                <a:spcPts val="100"/>
              </a:spcBef>
              <a:tabLst>
                <a:tab pos="1823085" algn="l"/>
              </a:tabLst>
            </a:pPr>
            <a:r>
              <a:rPr sz="8250" b="1" spc="-75" baseline="1010" dirty="0">
                <a:latin typeface="Microsoft JhengHei"/>
                <a:cs typeface="Microsoft JhengHei"/>
              </a:rPr>
              <a:t>休</a:t>
            </a:r>
            <a:r>
              <a:rPr sz="8250" b="1" baseline="1010" dirty="0">
                <a:latin typeface="Microsoft JhengHei"/>
                <a:cs typeface="Microsoft JhengHei"/>
              </a:rPr>
              <a:t>	</a:t>
            </a:r>
            <a:r>
              <a:rPr sz="5500" b="1" spc="-50" dirty="0">
                <a:latin typeface="Microsoft JhengHei"/>
                <a:cs typeface="Microsoft JhengHei"/>
              </a:rPr>
              <a:t>診</a:t>
            </a:r>
            <a:endParaRPr sz="5500" dirty="0">
              <a:latin typeface="Microsoft JhengHei"/>
              <a:cs typeface="Microsoft JhengHei"/>
            </a:endParaRPr>
          </a:p>
          <a:p>
            <a:pPr marL="12700">
              <a:lnSpc>
                <a:spcPct val="100000"/>
              </a:lnSpc>
              <a:spcBef>
                <a:spcPts val="3985"/>
              </a:spcBef>
            </a:pPr>
            <a:r>
              <a:rPr sz="4800" b="1" spc="-10" dirty="0">
                <a:latin typeface="Microsoft JhengHei"/>
                <a:cs typeface="Microsoft JhengHei"/>
              </a:rPr>
              <a:t>のお知らせ</a:t>
            </a:r>
            <a:endParaRPr sz="4800" dirty="0">
              <a:latin typeface="Microsoft JhengHei"/>
              <a:cs typeface="Microsoft JhengHei"/>
            </a:endParaRPr>
          </a:p>
        </p:txBody>
      </p:sp>
      <p:sp>
        <p:nvSpPr>
          <p:cNvPr id="16" name="object 16"/>
          <p:cNvSpPr txBox="1"/>
          <p:nvPr/>
        </p:nvSpPr>
        <p:spPr>
          <a:xfrm>
            <a:off x="501011" y="7696208"/>
            <a:ext cx="6783705" cy="2272417"/>
          </a:xfrm>
          <a:prstGeom prst="rect">
            <a:avLst/>
          </a:prstGeom>
        </p:spPr>
        <p:txBody>
          <a:bodyPr vert="horz" wrap="square" lIns="0" tIns="12700" rIns="0" bIns="0" rtlCol="0">
            <a:spAutoFit/>
          </a:bodyPr>
          <a:lstStyle/>
          <a:p>
            <a:pPr marL="30480">
              <a:lnSpc>
                <a:spcPts val="3350"/>
              </a:lnSpc>
              <a:spcBef>
                <a:spcPts val="100"/>
              </a:spcBef>
            </a:pPr>
            <a:r>
              <a:rPr sz="2800" b="1" spc="-15" dirty="0">
                <a:latin typeface="Arial" panose="020B0604020202020204" pitchFamily="34" charset="0"/>
                <a:cs typeface="Arial" panose="020B0604020202020204" pitchFamily="34" charset="0"/>
              </a:rPr>
              <a:t>休診させていただきます。</a:t>
            </a:r>
            <a:endParaRPr sz="2800" dirty="0">
              <a:latin typeface="Arial" panose="020B0604020202020204" pitchFamily="34" charset="0"/>
              <a:cs typeface="Arial" panose="020B0604020202020204" pitchFamily="34" charset="0"/>
            </a:endParaRPr>
          </a:p>
          <a:p>
            <a:pPr marL="12700">
              <a:lnSpc>
                <a:spcPts val="3350"/>
              </a:lnSpc>
            </a:pPr>
            <a:r>
              <a:rPr sz="2800" b="1" spc="-15" dirty="0" err="1">
                <a:latin typeface="Arial" panose="020B0604020202020204" pitchFamily="34" charset="0"/>
                <a:cs typeface="Arial" panose="020B0604020202020204" pitchFamily="34" charset="0"/>
              </a:rPr>
              <a:t>ご迷惑をおかけして申し訳ありませんが</a:t>
            </a:r>
            <a:endParaRPr sz="2800" dirty="0">
              <a:latin typeface="Arial" panose="020B0604020202020204" pitchFamily="34" charset="0"/>
              <a:cs typeface="Arial" panose="020B0604020202020204" pitchFamily="34" charset="0"/>
            </a:endParaRPr>
          </a:p>
          <a:p>
            <a:pPr marL="12700">
              <a:lnSpc>
                <a:spcPct val="100000"/>
              </a:lnSpc>
              <a:spcBef>
                <a:spcPts val="540"/>
              </a:spcBef>
            </a:pPr>
            <a:r>
              <a:rPr sz="2800" b="1" spc="-15" dirty="0">
                <a:latin typeface="Arial" panose="020B0604020202020204" pitchFamily="34" charset="0"/>
                <a:cs typeface="Arial" panose="020B0604020202020204" pitchFamily="34" charset="0"/>
              </a:rPr>
              <a:t>どうぞよろしくお願いいたします。</a:t>
            </a:r>
            <a:endParaRPr sz="2800" dirty="0">
              <a:latin typeface="Arial" panose="020B0604020202020204" pitchFamily="34" charset="0"/>
              <a:cs typeface="Arial" panose="020B0604020202020204" pitchFamily="34" charset="0"/>
            </a:endParaRPr>
          </a:p>
          <a:p>
            <a:pPr marL="4058285">
              <a:lnSpc>
                <a:spcPct val="100000"/>
              </a:lnSpc>
              <a:spcBef>
                <a:spcPts val="3584"/>
              </a:spcBef>
              <a:tabLst>
                <a:tab pos="5836920" algn="l"/>
              </a:tabLst>
            </a:pPr>
            <a:r>
              <a:rPr sz="2800" b="1" spc="-10" dirty="0">
                <a:latin typeface="Arial" panose="020B0604020202020204" pitchFamily="34" charset="0"/>
                <a:cs typeface="Arial" panose="020B0604020202020204" pitchFamily="34" charset="0"/>
              </a:rPr>
              <a:t>〇〇医</a:t>
            </a:r>
            <a:r>
              <a:rPr sz="2800" b="1" spc="-50" dirty="0">
                <a:latin typeface="Arial" panose="020B0604020202020204" pitchFamily="34" charset="0"/>
                <a:cs typeface="Arial" panose="020B0604020202020204" pitchFamily="34" charset="0"/>
              </a:rPr>
              <a:t>院</a:t>
            </a:r>
            <a:r>
              <a:rPr sz="2800" b="1" dirty="0">
                <a:latin typeface="Arial" panose="020B0604020202020204" pitchFamily="34" charset="0"/>
                <a:cs typeface="Arial" panose="020B0604020202020204" pitchFamily="34" charset="0"/>
              </a:rPr>
              <a:t>	</a:t>
            </a:r>
            <a:r>
              <a:rPr sz="2800" b="1" spc="-10" dirty="0">
                <a:latin typeface="Arial" panose="020B0604020202020204" pitchFamily="34" charset="0"/>
                <a:cs typeface="Arial" panose="020B0604020202020204" pitchFamily="34" charset="0"/>
              </a:rPr>
              <a:t>院</a:t>
            </a:r>
            <a:r>
              <a:rPr sz="2800" b="1" spc="-50" dirty="0">
                <a:latin typeface="Arial" panose="020B0604020202020204" pitchFamily="34" charset="0"/>
                <a:cs typeface="Arial" panose="020B0604020202020204" pitchFamily="34" charset="0"/>
              </a:rPr>
              <a:t>長</a:t>
            </a:r>
            <a:endParaRPr sz="2800" dirty="0">
              <a:latin typeface="Arial" panose="020B0604020202020204" pitchFamily="34" charset="0"/>
              <a:cs typeface="Arial" panose="020B0604020202020204" pitchFamily="34" charset="0"/>
            </a:endParaRPr>
          </a:p>
        </p:txBody>
      </p:sp>
      <p:sp>
        <p:nvSpPr>
          <p:cNvPr id="17" name="object 17"/>
          <p:cNvSpPr txBox="1"/>
          <p:nvPr/>
        </p:nvSpPr>
        <p:spPr>
          <a:xfrm>
            <a:off x="488838" y="3083060"/>
            <a:ext cx="5161915" cy="443711"/>
          </a:xfrm>
          <a:prstGeom prst="rect">
            <a:avLst/>
          </a:prstGeom>
        </p:spPr>
        <p:txBody>
          <a:bodyPr vert="horz" wrap="square" lIns="0" tIns="12700" rIns="0" bIns="0" rtlCol="0">
            <a:spAutoFit/>
          </a:bodyPr>
          <a:lstStyle/>
          <a:p>
            <a:pPr marL="25400">
              <a:lnSpc>
                <a:spcPct val="100000"/>
              </a:lnSpc>
              <a:spcBef>
                <a:spcPts val="100"/>
              </a:spcBef>
            </a:pPr>
            <a:r>
              <a:rPr sz="2800" b="1" spc="-20" dirty="0" err="1">
                <a:latin typeface="Arial" panose="020B0604020202020204" pitchFamily="34" charset="0"/>
                <a:cs typeface="Arial" panose="020B0604020202020204" pitchFamily="34" charset="0"/>
              </a:rPr>
              <a:t>誠に勝手ながら</a:t>
            </a:r>
            <a:endParaRPr sz="2800" dirty="0">
              <a:latin typeface="Arial" panose="020B0604020202020204" pitchFamily="34" charset="0"/>
              <a:cs typeface="Arial" panose="020B0604020202020204" pitchFamily="34" charset="0"/>
            </a:endParaRPr>
          </a:p>
        </p:txBody>
      </p:sp>
      <p:sp>
        <p:nvSpPr>
          <p:cNvPr id="20" name="object 17">
            <a:extLst>
              <a:ext uri="{FF2B5EF4-FFF2-40B4-BE49-F238E27FC236}">
                <a16:creationId xmlns:a16="http://schemas.microsoft.com/office/drawing/2014/main" id="{FE5296FB-C937-9CB8-A0E5-40B7EA0AD711}"/>
              </a:ext>
            </a:extLst>
          </p:cNvPr>
          <p:cNvSpPr txBox="1"/>
          <p:nvPr/>
        </p:nvSpPr>
        <p:spPr>
          <a:xfrm>
            <a:off x="1755927" y="4400946"/>
            <a:ext cx="5161915" cy="843821"/>
          </a:xfrm>
          <a:prstGeom prst="rect">
            <a:avLst/>
          </a:prstGeom>
        </p:spPr>
        <p:txBody>
          <a:bodyPr vert="horz" wrap="square" lIns="0" tIns="12700" rIns="0" bIns="0" rtlCol="0">
            <a:spAutoFit/>
          </a:bodyPr>
          <a:lstStyle/>
          <a:p>
            <a:pPr marL="25400">
              <a:lnSpc>
                <a:spcPct val="100000"/>
              </a:lnSpc>
              <a:spcBef>
                <a:spcPts val="100"/>
              </a:spcBef>
            </a:pPr>
            <a:r>
              <a:rPr lang="ja-JP" altLang="en-US" sz="5400" b="1" spc="-20">
                <a:latin typeface="Microsoft JhengHei"/>
                <a:cs typeface="Microsoft JhengHei"/>
              </a:rPr>
              <a:t>○</a:t>
            </a:r>
            <a:r>
              <a:rPr lang="ja-JP" altLang="en-US" sz="3600" b="1" spc="-20">
                <a:latin typeface="Microsoft JhengHei"/>
                <a:cs typeface="Microsoft JhengHei"/>
              </a:rPr>
              <a:t>月</a:t>
            </a:r>
            <a:r>
              <a:rPr lang="ja-JP" altLang="en-US" sz="5400" b="1" spc="-20">
                <a:latin typeface="Microsoft JhengHei"/>
                <a:cs typeface="Microsoft JhengHei"/>
              </a:rPr>
              <a:t>○</a:t>
            </a:r>
            <a:r>
              <a:rPr lang="ja-JP" altLang="en-US" sz="3600" b="1" spc="-20">
                <a:latin typeface="Microsoft JhengHei"/>
                <a:cs typeface="Microsoft JhengHei"/>
              </a:rPr>
              <a:t>日</a:t>
            </a:r>
            <a:r>
              <a:rPr lang="ja-JP" altLang="en-US" sz="5400" b="1" spc="-20">
                <a:latin typeface="Microsoft JhengHei"/>
                <a:cs typeface="Microsoft JhengHei"/>
              </a:rPr>
              <a:t>（</a:t>
            </a:r>
            <a:r>
              <a:rPr lang="ja-JP" altLang="en-US" sz="4400" b="1" spc="-20">
                <a:latin typeface="Microsoft JhengHei"/>
                <a:cs typeface="Microsoft JhengHei"/>
              </a:rPr>
              <a:t>○</a:t>
            </a:r>
            <a:r>
              <a:rPr lang="ja-JP" altLang="en-US" sz="5400" b="1" spc="-20">
                <a:latin typeface="Microsoft JhengHei"/>
                <a:cs typeface="Microsoft JhengHei"/>
              </a:rPr>
              <a:t>）</a:t>
            </a:r>
          </a:p>
        </p:txBody>
      </p:sp>
      <p:sp>
        <p:nvSpPr>
          <p:cNvPr id="21" name="object 17">
            <a:extLst>
              <a:ext uri="{FF2B5EF4-FFF2-40B4-BE49-F238E27FC236}">
                <a16:creationId xmlns:a16="http://schemas.microsoft.com/office/drawing/2014/main" id="{78F8E588-542E-C8B1-F90D-7578BF0190EC}"/>
              </a:ext>
            </a:extLst>
          </p:cNvPr>
          <p:cNvSpPr txBox="1"/>
          <p:nvPr/>
        </p:nvSpPr>
        <p:spPr>
          <a:xfrm>
            <a:off x="1755927" y="5854189"/>
            <a:ext cx="5161915" cy="843821"/>
          </a:xfrm>
          <a:prstGeom prst="rect">
            <a:avLst/>
          </a:prstGeom>
        </p:spPr>
        <p:txBody>
          <a:bodyPr vert="horz" wrap="square" lIns="0" tIns="12700" rIns="0" bIns="0" rtlCol="0">
            <a:spAutoFit/>
          </a:bodyPr>
          <a:lstStyle/>
          <a:p>
            <a:pPr marL="25400">
              <a:lnSpc>
                <a:spcPct val="100000"/>
              </a:lnSpc>
              <a:spcBef>
                <a:spcPts val="100"/>
              </a:spcBef>
            </a:pPr>
            <a:r>
              <a:rPr lang="ja-JP" altLang="en-US" sz="5400" b="1" spc="-20">
                <a:latin typeface="Microsoft JhengHei"/>
                <a:cs typeface="Microsoft JhengHei"/>
              </a:rPr>
              <a:t>○</a:t>
            </a:r>
            <a:r>
              <a:rPr lang="ja-JP" altLang="en-US" sz="3600" b="1" spc="-20">
                <a:latin typeface="Microsoft JhengHei"/>
                <a:cs typeface="Microsoft JhengHei"/>
              </a:rPr>
              <a:t>月</a:t>
            </a:r>
            <a:r>
              <a:rPr lang="ja-JP" altLang="en-US" sz="5400" b="1" spc="-20">
                <a:latin typeface="Microsoft JhengHei"/>
                <a:cs typeface="Microsoft JhengHei"/>
              </a:rPr>
              <a:t>○</a:t>
            </a:r>
            <a:r>
              <a:rPr lang="ja-JP" altLang="en-US" sz="3600" b="1" spc="-20">
                <a:latin typeface="Microsoft JhengHei"/>
                <a:cs typeface="Microsoft JhengHei"/>
              </a:rPr>
              <a:t>日</a:t>
            </a:r>
            <a:r>
              <a:rPr lang="ja-JP" altLang="en-US" sz="5400" b="1" spc="-20">
                <a:latin typeface="Microsoft JhengHei"/>
                <a:cs typeface="Microsoft JhengHei"/>
              </a:rPr>
              <a:t>（</a:t>
            </a:r>
            <a:r>
              <a:rPr lang="ja-JP" altLang="en-US" sz="4400" b="1" spc="-20">
                <a:latin typeface="Microsoft JhengHei"/>
                <a:cs typeface="Microsoft JhengHei"/>
              </a:rPr>
              <a:t>○</a:t>
            </a:r>
            <a:r>
              <a:rPr lang="ja-JP" altLang="en-US" sz="5400" b="1" spc="-20">
                <a:latin typeface="Microsoft JhengHei"/>
                <a:cs typeface="Microsoft JhengHei"/>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7562850" cy="10696574"/>
          </a:xfrm>
          <a:prstGeom prst="rect">
            <a:avLst/>
          </a:prstGeom>
        </p:spPr>
      </p:pic>
      <p:grpSp>
        <p:nvGrpSpPr>
          <p:cNvPr id="3" name="object 3"/>
          <p:cNvGrpSpPr/>
          <p:nvPr/>
        </p:nvGrpSpPr>
        <p:grpSpPr>
          <a:xfrm>
            <a:off x="0" y="0"/>
            <a:ext cx="7562850" cy="10243820"/>
            <a:chOff x="0" y="0"/>
            <a:chExt cx="7562850" cy="10243820"/>
          </a:xfrm>
        </p:grpSpPr>
        <p:sp>
          <p:nvSpPr>
            <p:cNvPr id="4" name="object 4"/>
            <p:cNvSpPr/>
            <p:nvPr/>
          </p:nvSpPr>
          <p:spPr>
            <a:xfrm>
              <a:off x="432030" y="756284"/>
              <a:ext cx="6699250" cy="9185275"/>
            </a:xfrm>
            <a:custGeom>
              <a:avLst/>
              <a:gdLst/>
              <a:ahLst/>
              <a:cxnLst/>
              <a:rect l="l" t="t" r="r" b="b"/>
              <a:pathLst>
                <a:path w="6699250" h="9185275">
                  <a:moveTo>
                    <a:pt x="6698788" y="9184666"/>
                  </a:moveTo>
                  <a:lnTo>
                    <a:pt x="0" y="9184666"/>
                  </a:lnTo>
                  <a:lnTo>
                    <a:pt x="0" y="0"/>
                  </a:lnTo>
                  <a:lnTo>
                    <a:pt x="6698788" y="0"/>
                  </a:lnTo>
                  <a:lnTo>
                    <a:pt x="6698788" y="9184666"/>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5064822" y="0"/>
              <a:ext cx="2479390" cy="2381711"/>
            </a:xfrm>
            <a:prstGeom prst="rect">
              <a:avLst/>
            </a:prstGeom>
          </p:spPr>
        </p:pic>
        <p:pic>
          <p:nvPicPr>
            <p:cNvPr id="6" name="object 6"/>
            <p:cNvPicPr/>
            <p:nvPr/>
          </p:nvPicPr>
          <p:blipFill>
            <a:blip r:embed="rId4" cstate="print"/>
            <a:stretch>
              <a:fillRect/>
            </a:stretch>
          </p:blipFill>
          <p:spPr>
            <a:xfrm>
              <a:off x="0" y="4900782"/>
              <a:ext cx="1101853" cy="1688516"/>
            </a:xfrm>
            <a:prstGeom prst="rect">
              <a:avLst/>
            </a:prstGeom>
          </p:spPr>
        </p:pic>
        <p:pic>
          <p:nvPicPr>
            <p:cNvPr id="7" name="object 7"/>
            <p:cNvPicPr/>
            <p:nvPr/>
          </p:nvPicPr>
          <p:blipFill>
            <a:blip r:embed="rId5" cstate="print"/>
            <a:stretch>
              <a:fillRect/>
            </a:stretch>
          </p:blipFill>
          <p:spPr>
            <a:xfrm>
              <a:off x="6166269" y="8623839"/>
              <a:ext cx="1396580" cy="1619860"/>
            </a:xfrm>
            <a:prstGeom prst="rect">
              <a:avLst/>
            </a:prstGeom>
          </p:spPr>
        </p:pic>
      </p:grpSp>
      <p:graphicFrame>
        <p:nvGraphicFramePr>
          <p:cNvPr id="8" name="object 8"/>
          <p:cNvGraphicFramePr>
            <a:graphicFrameLocks noGrp="1"/>
          </p:cNvGraphicFramePr>
          <p:nvPr>
            <p:extLst>
              <p:ext uri="{D42A27DB-BD31-4B8C-83A1-F6EECF244321}">
                <p14:modId xmlns:p14="http://schemas.microsoft.com/office/powerpoint/2010/main" val="2777681355"/>
              </p:ext>
            </p:extLst>
          </p:nvPr>
        </p:nvGraphicFramePr>
        <p:xfrm>
          <a:off x="1435401" y="3197408"/>
          <a:ext cx="4613909" cy="3476625"/>
        </p:xfrm>
        <a:graphic>
          <a:graphicData uri="http://schemas.openxmlformats.org/drawingml/2006/table">
            <a:tbl>
              <a:tblPr firstRow="1" bandRow="1">
                <a:tableStyleId>{2D5ABB26-0587-4C30-8999-92F81FD0307C}</a:tableStyleId>
              </a:tblPr>
              <a:tblGrid>
                <a:gridCol w="2304415">
                  <a:extLst>
                    <a:ext uri="{9D8B030D-6E8A-4147-A177-3AD203B41FA5}">
                      <a16:colId xmlns:a16="http://schemas.microsoft.com/office/drawing/2014/main" val="20000"/>
                    </a:ext>
                  </a:extLst>
                </a:gridCol>
                <a:gridCol w="2309494">
                  <a:extLst>
                    <a:ext uri="{9D8B030D-6E8A-4147-A177-3AD203B41FA5}">
                      <a16:colId xmlns:a16="http://schemas.microsoft.com/office/drawing/2014/main" val="20001"/>
                    </a:ext>
                  </a:extLst>
                </a:gridCol>
              </a:tblGrid>
              <a:tr h="695325">
                <a:tc>
                  <a:txBody>
                    <a:bodyPr/>
                    <a:lstStyle/>
                    <a:p>
                      <a:pPr algn="ctr">
                        <a:lnSpc>
                          <a:spcPct val="100000"/>
                        </a:lnSpc>
                        <a:spcBef>
                          <a:spcPts val="1335"/>
                        </a:spcBef>
                      </a:pPr>
                      <a:r>
                        <a:rPr sz="2300" b="1" spc="300" dirty="0">
                          <a:solidFill>
                            <a:srgbClr val="FFFFFF"/>
                          </a:solidFill>
                          <a:latin typeface="Microsoft JhengHei"/>
                          <a:cs typeface="Microsoft JhengHei"/>
                        </a:rPr>
                        <a:t>8/12</a:t>
                      </a:r>
                      <a:r>
                        <a:rPr sz="2300" b="1" spc="175" dirty="0">
                          <a:solidFill>
                            <a:srgbClr val="FFFFFF"/>
                          </a:solidFill>
                          <a:latin typeface="Microsoft JhengHei"/>
                          <a:cs typeface="Microsoft JhengHei"/>
                        </a:rPr>
                        <a:t>(火)</a:t>
                      </a:r>
                      <a:endParaRPr sz="2300">
                        <a:latin typeface="Microsoft JhengHei"/>
                        <a:cs typeface="Microsoft JhengHei"/>
                      </a:endParaRPr>
                    </a:p>
                  </a:txBody>
                  <a:tcPr marL="0" marR="0" marT="169545" marB="0">
                    <a:lnL w="9525">
                      <a:solidFill>
                        <a:srgbClr val="FFFFFF"/>
                      </a:solidFill>
                      <a:prstDash val="solid"/>
                    </a:lnL>
                    <a:lnR w="9525">
                      <a:solidFill>
                        <a:srgbClr val="FFFFFF"/>
                      </a:solidFill>
                      <a:prstDash val="solid"/>
                    </a:lnR>
                    <a:lnT w="9525">
                      <a:solidFill>
                        <a:srgbClr val="E1D0C1"/>
                      </a:solidFill>
                      <a:prstDash val="solid"/>
                    </a:lnT>
                    <a:lnB w="9525">
                      <a:solidFill>
                        <a:srgbClr val="E1D0C1"/>
                      </a:solidFill>
                      <a:prstDash val="solid"/>
                    </a:lnB>
                    <a:solidFill>
                      <a:srgbClr val="ECB42E"/>
                    </a:solidFill>
                  </a:tcPr>
                </a:tc>
                <a:tc>
                  <a:txBody>
                    <a:bodyPr/>
                    <a:lstStyle/>
                    <a:p>
                      <a:pPr algn="ctr">
                        <a:lnSpc>
                          <a:spcPct val="100000"/>
                        </a:lnSpc>
                        <a:spcBef>
                          <a:spcPts val="1160"/>
                        </a:spcBef>
                      </a:pPr>
                      <a:r>
                        <a:rPr sz="2400" b="1" spc="114" dirty="0">
                          <a:latin typeface="Microsoft JhengHei"/>
                          <a:cs typeface="Microsoft JhengHei"/>
                        </a:rPr>
                        <a:t>通常営業</a:t>
                      </a:r>
                      <a:endParaRPr sz="2400">
                        <a:latin typeface="Microsoft JhengHei"/>
                        <a:cs typeface="Microsoft JhengHei"/>
                      </a:endParaRPr>
                    </a:p>
                  </a:txBody>
                  <a:tcPr marL="0" marR="0" marT="147320" marB="0">
                    <a:lnL w="9525">
                      <a:solidFill>
                        <a:srgbClr val="FFFFFF"/>
                      </a:solidFill>
                      <a:prstDash val="solid"/>
                    </a:lnL>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0"/>
                  </a:ext>
                </a:extLst>
              </a:tr>
              <a:tr h="695325">
                <a:tc>
                  <a:txBody>
                    <a:bodyPr/>
                    <a:lstStyle/>
                    <a:p>
                      <a:pPr algn="ctr">
                        <a:lnSpc>
                          <a:spcPct val="100000"/>
                        </a:lnSpc>
                        <a:spcBef>
                          <a:spcPts val="1335"/>
                        </a:spcBef>
                      </a:pPr>
                      <a:r>
                        <a:rPr sz="2300" b="1" spc="300" dirty="0">
                          <a:solidFill>
                            <a:srgbClr val="FFFFFF"/>
                          </a:solidFill>
                          <a:latin typeface="Microsoft JhengHei"/>
                          <a:cs typeface="Microsoft JhengHei"/>
                        </a:rPr>
                        <a:t>8/13</a:t>
                      </a:r>
                      <a:r>
                        <a:rPr sz="2300" b="1" spc="175" dirty="0">
                          <a:solidFill>
                            <a:srgbClr val="FFFFFF"/>
                          </a:solidFill>
                          <a:latin typeface="Microsoft JhengHei"/>
                          <a:cs typeface="Microsoft JhengHei"/>
                        </a:rPr>
                        <a:t>(水)</a:t>
                      </a:r>
                      <a:endParaRPr sz="2300">
                        <a:latin typeface="Microsoft JhengHei"/>
                        <a:cs typeface="Microsoft JhengHei"/>
                      </a:endParaRPr>
                    </a:p>
                  </a:txBody>
                  <a:tcPr marL="0" marR="0" marT="169545" marB="0">
                    <a:lnL w="9525">
                      <a:solidFill>
                        <a:srgbClr val="FFFFFF"/>
                      </a:solidFill>
                      <a:prstDash val="solid"/>
                    </a:lnL>
                    <a:lnR w="9525">
                      <a:solidFill>
                        <a:srgbClr val="FFFFFF"/>
                      </a:solidFill>
                      <a:prstDash val="solid"/>
                    </a:lnR>
                    <a:lnT w="9525">
                      <a:solidFill>
                        <a:srgbClr val="E1D0C1"/>
                      </a:solidFill>
                      <a:prstDash val="solid"/>
                    </a:lnT>
                    <a:lnB w="9525">
                      <a:solidFill>
                        <a:srgbClr val="E1D0C1"/>
                      </a:solidFill>
                      <a:prstDash val="solid"/>
                    </a:lnB>
                    <a:solidFill>
                      <a:srgbClr val="ECB42E"/>
                    </a:solidFill>
                  </a:tcPr>
                </a:tc>
                <a:tc>
                  <a:txBody>
                    <a:bodyPr/>
                    <a:lstStyle/>
                    <a:p>
                      <a:pPr algn="ctr">
                        <a:lnSpc>
                          <a:spcPct val="100000"/>
                        </a:lnSpc>
                        <a:spcBef>
                          <a:spcPts val="1160"/>
                        </a:spcBef>
                      </a:pPr>
                      <a:r>
                        <a:rPr sz="2400" b="1" spc="100" dirty="0">
                          <a:solidFill>
                            <a:srgbClr val="DD4F29"/>
                          </a:solidFill>
                          <a:latin typeface="Microsoft JhengHei"/>
                          <a:cs typeface="Microsoft JhengHei"/>
                        </a:rPr>
                        <a:t>お休み</a:t>
                      </a:r>
                      <a:endParaRPr sz="2400" dirty="0">
                        <a:latin typeface="Microsoft JhengHei"/>
                        <a:cs typeface="Microsoft JhengHei"/>
                      </a:endParaRPr>
                    </a:p>
                  </a:txBody>
                  <a:tcPr marL="0" marR="0" marT="147320" marB="0">
                    <a:lnL w="9525">
                      <a:solidFill>
                        <a:srgbClr val="FFFFFF"/>
                      </a:solidFill>
                      <a:prstDash val="solid"/>
                    </a:lnL>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1"/>
                  </a:ext>
                </a:extLst>
              </a:tr>
              <a:tr h="695325">
                <a:tc>
                  <a:txBody>
                    <a:bodyPr/>
                    <a:lstStyle/>
                    <a:p>
                      <a:pPr algn="ctr">
                        <a:lnSpc>
                          <a:spcPct val="100000"/>
                        </a:lnSpc>
                        <a:spcBef>
                          <a:spcPts val="1335"/>
                        </a:spcBef>
                      </a:pPr>
                      <a:r>
                        <a:rPr sz="2300" b="1" spc="300" dirty="0">
                          <a:solidFill>
                            <a:srgbClr val="FFFFFF"/>
                          </a:solidFill>
                          <a:latin typeface="Microsoft JhengHei"/>
                          <a:cs typeface="Microsoft JhengHei"/>
                        </a:rPr>
                        <a:t>8/14</a:t>
                      </a:r>
                      <a:r>
                        <a:rPr sz="2300" b="1" spc="175" dirty="0">
                          <a:solidFill>
                            <a:srgbClr val="FFFFFF"/>
                          </a:solidFill>
                          <a:latin typeface="Microsoft JhengHei"/>
                          <a:cs typeface="Microsoft JhengHei"/>
                        </a:rPr>
                        <a:t>(木)</a:t>
                      </a:r>
                      <a:endParaRPr sz="2300">
                        <a:latin typeface="Microsoft JhengHei"/>
                        <a:cs typeface="Microsoft JhengHei"/>
                      </a:endParaRPr>
                    </a:p>
                  </a:txBody>
                  <a:tcPr marL="0" marR="0" marT="169545" marB="0">
                    <a:lnL w="9525">
                      <a:solidFill>
                        <a:srgbClr val="FFFFFF"/>
                      </a:solidFill>
                      <a:prstDash val="solid"/>
                    </a:lnL>
                    <a:lnR w="9525">
                      <a:solidFill>
                        <a:srgbClr val="FFFFFF"/>
                      </a:solidFill>
                      <a:prstDash val="solid"/>
                    </a:lnR>
                    <a:lnT w="9525">
                      <a:solidFill>
                        <a:srgbClr val="E1D0C1"/>
                      </a:solidFill>
                      <a:prstDash val="solid"/>
                    </a:lnT>
                    <a:lnB w="9525">
                      <a:solidFill>
                        <a:srgbClr val="E1D0C1"/>
                      </a:solidFill>
                      <a:prstDash val="solid"/>
                    </a:lnB>
                    <a:solidFill>
                      <a:srgbClr val="ECB42E"/>
                    </a:solidFill>
                  </a:tcPr>
                </a:tc>
                <a:tc>
                  <a:txBody>
                    <a:bodyPr/>
                    <a:lstStyle/>
                    <a:p>
                      <a:pPr algn="ctr">
                        <a:lnSpc>
                          <a:spcPct val="100000"/>
                        </a:lnSpc>
                        <a:spcBef>
                          <a:spcPts val="1160"/>
                        </a:spcBef>
                      </a:pPr>
                      <a:r>
                        <a:rPr sz="2400" b="1" spc="100" dirty="0">
                          <a:solidFill>
                            <a:srgbClr val="DD4F29"/>
                          </a:solidFill>
                          <a:latin typeface="Microsoft JhengHei"/>
                          <a:cs typeface="Microsoft JhengHei"/>
                        </a:rPr>
                        <a:t>お休み</a:t>
                      </a:r>
                      <a:endParaRPr sz="2400">
                        <a:latin typeface="Microsoft JhengHei"/>
                        <a:cs typeface="Microsoft JhengHei"/>
                      </a:endParaRPr>
                    </a:p>
                  </a:txBody>
                  <a:tcPr marL="0" marR="0" marT="147320" marB="0">
                    <a:lnL w="9525">
                      <a:solidFill>
                        <a:srgbClr val="FFFFFF"/>
                      </a:solidFill>
                      <a:prstDash val="solid"/>
                    </a:lnL>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2"/>
                  </a:ext>
                </a:extLst>
              </a:tr>
              <a:tr h="695325">
                <a:tc>
                  <a:txBody>
                    <a:bodyPr/>
                    <a:lstStyle/>
                    <a:p>
                      <a:pPr algn="ctr">
                        <a:lnSpc>
                          <a:spcPct val="100000"/>
                        </a:lnSpc>
                        <a:spcBef>
                          <a:spcPts val="1335"/>
                        </a:spcBef>
                      </a:pPr>
                      <a:r>
                        <a:rPr sz="2300" b="1" spc="300" dirty="0">
                          <a:solidFill>
                            <a:srgbClr val="FFFFFF"/>
                          </a:solidFill>
                          <a:latin typeface="Microsoft JhengHei"/>
                          <a:cs typeface="Microsoft JhengHei"/>
                        </a:rPr>
                        <a:t>8/15</a:t>
                      </a:r>
                      <a:r>
                        <a:rPr sz="2300" b="1" spc="175" dirty="0">
                          <a:solidFill>
                            <a:srgbClr val="FFFFFF"/>
                          </a:solidFill>
                          <a:latin typeface="Microsoft JhengHei"/>
                          <a:cs typeface="Microsoft JhengHei"/>
                        </a:rPr>
                        <a:t>(金)</a:t>
                      </a:r>
                      <a:endParaRPr sz="2300">
                        <a:latin typeface="Microsoft JhengHei"/>
                        <a:cs typeface="Microsoft JhengHei"/>
                      </a:endParaRPr>
                    </a:p>
                  </a:txBody>
                  <a:tcPr marL="0" marR="0" marT="169545" marB="0">
                    <a:lnL w="9525">
                      <a:solidFill>
                        <a:srgbClr val="FFFFFF"/>
                      </a:solidFill>
                      <a:prstDash val="solid"/>
                    </a:lnL>
                    <a:lnR w="9525">
                      <a:solidFill>
                        <a:srgbClr val="FFFFFF"/>
                      </a:solidFill>
                      <a:prstDash val="solid"/>
                    </a:lnR>
                    <a:lnT w="9525">
                      <a:solidFill>
                        <a:srgbClr val="E1D0C1"/>
                      </a:solidFill>
                      <a:prstDash val="solid"/>
                    </a:lnT>
                    <a:lnB w="9525">
                      <a:solidFill>
                        <a:srgbClr val="E1D0C1"/>
                      </a:solidFill>
                      <a:prstDash val="solid"/>
                    </a:lnB>
                    <a:solidFill>
                      <a:srgbClr val="ECB42E"/>
                    </a:solidFill>
                  </a:tcPr>
                </a:tc>
                <a:tc>
                  <a:txBody>
                    <a:bodyPr/>
                    <a:lstStyle/>
                    <a:p>
                      <a:pPr algn="ctr">
                        <a:lnSpc>
                          <a:spcPct val="100000"/>
                        </a:lnSpc>
                        <a:spcBef>
                          <a:spcPts val="1160"/>
                        </a:spcBef>
                      </a:pPr>
                      <a:r>
                        <a:rPr sz="2400" b="1" spc="100" dirty="0">
                          <a:solidFill>
                            <a:srgbClr val="DD4F29"/>
                          </a:solidFill>
                          <a:latin typeface="Microsoft JhengHei"/>
                          <a:cs typeface="Microsoft JhengHei"/>
                        </a:rPr>
                        <a:t>お休み</a:t>
                      </a:r>
                      <a:endParaRPr sz="2400">
                        <a:latin typeface="Microsoft JhengHei"/>
                        <a:cs typeface="Microsoft JhengHei"/>
                      </a:endParaRPr>
                    </a:p>
                  </a:txBody>
                  <a:tcPr marL="0" marR="0" marT="147320" marB="0">
                    <a:lnL w="9525">
                      <a:solidFill>
                        <a:srgbClr val="FFFFFF"/>
                      </a:solidFill>
                      <a:prstDash val="solid"/>
                    </a:lnL>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3"/>
                  </a:ext>
                </a:extLst>
              </a:tr>
              <a:tr h="695325">
                <a:tc>
                  <a:txBody>
                    <a:bodyPr/>
                    <a:lstStyle/>
                    <a:p>
                      <a:pPr algn="ctr">
                        <a:lnSpc>
                          <a:spcPct val="100000"/>
                        </a:lnSpc>
                        <a:spcBef>
                          <a:spcPts val="1335"/>
                        </a:spcBef>
                      </a:pPr>
                      <a:r>
                        <a:rPr sz="2300" b="1" spc="300" dirty="0">
                          <a:solidFill>
                            <a:srgbClr val="FFFFFF"/>
                          </a:solidFill>
                          <a:latin typeface="Microsoft JhengHei"/>
                          <a:cs typeface="Microsoft JhengHei"/>
                        </a:rPr>
                        <a:t>8/16</a:t>
                      </a:r>
                      <a:r>
                        <a:rPr sz="2300" b="1" spc="175" dirty="0">
                          <a:solidFill>
                            <a:srgbClr val="FFFFFF"/>
                          </a:solidFill>
                          <a:latin typeface="Microsoft JhengHei"/>
                          <a:cs typeface="Microsoft JhengHei"/>
                        </a:rPr>
                        <a:t>(土)</a:t>
                      </a:r>
                      <a:endParaRPr sz="2300">
                        <a:latin typeface="Microsoft JhengHei"/>
                        <a:cs typeface="Microsoft JhengHei"/>
                      </a:endParaRPr>
                    </a:p>
                  </a:txBody>
                  <a:tcPr marL="0" marR="0" marT="169545" marB="0">
                    <a:lnL w="9525">
                      <a:solidFill>
                        <a:srgbClr val="FFFFFF"/>
                      </a:solidFill>
                      <a:prstDash val="solid"/>
                    </a:lnL>
                    <a:lnR w="9525">
                      <a:solidFill>
                        <a:srgbClr val="FFFFFF"/>
                      </a:solidFill>
                      <a:prstDash val="solid"/>
                    </a:lnR>
                    <a:lnT w="9525">
                      <a:solidFill>
                        <a:srgbClr val="E1D0C1"/>
                      </a:solidFill>
                      <a:prstDash val="solid"/>
                    </a:lnT>
                    <a:lnB w="9525">
                      <a:solidFill>
                        <a:srgbClr val="E1D0C1"/>
                      </a:solidFill>
                      <a:prstDash val="solid"/>
                    </a:lnB>
                    <a:solidFill>
                      <a:srgbClr val="ECB42E"/>
                    </a:solidFill>
                  </a:tcPr>
                </a:tc>
                <a:tc>
                  <a:txBody>
                    <a:bodyPr/>
                    <a:lstStyle/>
                    <a:p>
                      <a:pPr algn="ctr">
                        <a:lnSpc>
                          <a:spcPct val="100000"/>
                        </a:lnSpc>
                        <a:spcBef>
                          <a:spcPts val="1160"/>
                        </a:spcBef>
                      </a:pPr>
                      <a:r>
                        <a:rPr sz="2400" b="1" spc="114" dirty="0">
                          <a:latin typeface="Microsoft JhengHei"/>
                          <a:cs typeface="Microsoft JhengHei"/>
                        </a:rPr>
                        <a:t>通常営業</a:t>
                      </a:r>
                      <a:endParaRPr sz="2400" dirty="0">
                        <a:latin typeface="Microsoft JhengHei"/>
                        <a:cs typeface="Microsoft JhengHei"/>
                      </a:endParaRPr>
                    </a:p>
                  </a:txBody>
                  <a:tcPr marL="0" marR="0" marT="147320" marB="0">
                    <a:lnL w="9525">
                      <a:solidFill>
                        <a:srgbClr val="FFFFFF"/>
                      </a:solidFill>
                      <a:prstDash val="solid"/>
                    </a:lnL>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4"/>
                  </a:ext>
                </a:extLst>
              </a:tr>
            </a:tbl>
          </a:graphicData>
        </a:graphic>
      </p:graphicFrame>
      <p:sp>
        <p:nvSpPr>
          <p:cNvPr id="9" name="object 9"/>
          <p:cNvSpPr txBox="1"/>
          <p:nvPr/>
        </p:nvSpPr>
        <p:spPr>
          <a:xfrm>
            <a:off x="1713945" y="7123892"/>
            <a:ext cx="4112260" cy="1097280"/>
          </a:xfrm>
          <a:prstGeom prst="rect">
            <a:avLst/>
          </a:prstGeom>
        </p:spPr>
        <p:txBody>
          <a:bodyPr vert="horz" wrap="square" lIns="0" tIns="13335" rIns="0" bIns="0" rtlCol="0">
            <a:spAutoFit/>
          </a:bodyPr>
          <a:lstStyle/>
          <a:p>
            <a:pPr algn="ctr">
              <a:lnSpc>
                <a:spcPct val="100000"/>
              </a:lnSpc>
              <a:spcBef>
                <a:spcPts val="105"/>
              </a:spcBef>
            </a:pPr>
            <a:r>
              <a:rPr sz="1650" spc="-5" dirty="0">
                <a:solidFill>
                  <a:srgbClr val="4A1D07"/>
                </a:solidFill>
                <a:latin typeface="SimSun"/>
                <a:cs typeface="SimSun"/>
              </a:rPr>
              <a:t>誠に勝手ながら、上記の日程において</a:t>
            </a:r>
            <a:endParaRPr sz="1650">
              <a:latin typeface="SimSun"/>
              <a:cs typeface="SimSun"/>
            </a:endParaRPr>
          </a:p>
          <a:p>
            <a:pPr algn="ctr">
              <a:lnSpc>
                <a:spcPct val="100000"/>
              </a:lnSpc>
              <a:spcBef>
                <a:spcPts val="1245"/>
              </a:spcBef>
            </a:pPr>
            <a:r>
              <a:rPr sz="1650" spc="-5" dirty="0">
                <a:solidFill>
                  <a:srgbClr val="4A1D07"/>
                </a:solidFill>
                <a:latin typeface="SimSun"/>
                <a:cs typeface="SimSun"/>
              </a:rPr>
              <a:t>休診させていただきます。</a:t>
            </a:r>
            <a:endParaRPr sz="1650">
              <a:latin typeface="SimSun"/>
              <a:cs typeface="SimSun"/>
            </a:endParaRPr>
          </a:p>
          <a:p>
            <a:pPr algn="ctr">
              <a:lnSpc>
                <a:spcPct val="100000"/>
              </a:lnSpc>
              <a:spcBef>
                <a:spcPts val="1245"/>
              </a:spcBef>
            </a:pPr>
            <a:r>
              <a:rPr sz="1650" spc="370" dirty="0">
                <a:solidFill>
                  <a:srgbClr val="4A1D07"/>
                </a:solidFill>
                <a:latin typeface="SimSun"/>
                <a:cs typeface="SimSun"/>
              </a:rPr>
              <a:t>8</a:t>
            </a:r>
            <a:r>
              <a:rPr sz="1650" dirty="0">
                <a:solidFill>
                  <a:srgbClr val="4A1D07"/>
                </a:solidFill>
                <a:latin typeface="SimSun"/>
                <a:cs typeface="SimSun"/>
              </a:rPr>
              <a:t>月</a:t>
            </a:r>
            <a:r>
              <a:rPr sz="1650" spc="370" dirty="0">
                <a:solidFill>
                  <a:srgbClr val="4A1D07"/>
                </a:solidFill>
                <a:latin typeface="SimSun"/>
                <a:cs typeface="SimSun"/>
              </a:rPr>
              <a:t>16</a:t>
            </a:r>
            <a:r>
              <a:rPr sz="1650" dirty="0">
                <a:solidFill>
                  <a:srgbClr val="4A1D07"/>
                </a:solidFill>
                <a:latin typeface="SimSun"/>
                <a:cs typeface="SimSun"/>
              </a:rPr>
              <a:t>日（土）</a:t>
            </a:r>
            <a:r>
              <a:rPr sz="1650" spc="-5" dirty="0">
                <a:solidFill>
                  <a:srgbClr val="4A1D07"/>
                </a:solidFill>
                <a:latin typeface="SimSun"/>
                <a:cs typeface="SimSun"/>
              </a:rPr>
              <a:t>より通常営業となります。</a:t>
            </a:r>
            <a:endParaRPr sz="1650">
              <a:latin typeface="SimSun"/>
              <a:cs typeface="SimSun"/>
            </a:endParaRPr>
          </a:p>
        </p:txBody>
      </p:sp>
      <p:sp>
        <p:nvSpPr>
          <p:cNvPr id="10" name="object 10"/>
          <p:cNvSpPr txBox="1"/>
          <p:nvPr/>
        </p:nvSpPr>
        <p:spPr>
          <a:xfrm>
            <a:off x="3111972" y="9003781"/>
            <a:ext cx="1266190" cy="397510"/>
          </a:xfrm>
          <a:prstGeom prst="rect">
            <a:avLst/>
          </a:prstGeom>
        </p:spPr>
        <p:txBody>
          <a:bodyPr vert="horz" wrap="square" lIns="0" tIns="11430" rIns="0" bIns="0" rtlCol="0">
            <a:spAutoFit/>
          </a:bodyPr>
          <a:lstStyle/>
          <a:p>
            <a:pPr marL="12700">
              <a:lnSpc>
                <a:spcPct val="100000"/>
              </a:lnSpc>
              <a:spcBef>
                <a:spcPts val="90"/>
              </a:spcBef>
            </a:pPr>
            <a:r>
              <a:rPr sz="2450" spc="-40" dirty="0">
                <a:solidFill>
                  <a:srgbClr val="4A1D07"/>
                </a:solidFill>
                <a:latin typeface="SimSun"/>
                <a:cs typeface="SimSun"/>
              </a:rPr>
              <a:t>〇〇医院</a:t>
            </a:r>
            <a:endParaRPr sz="2450">
              <a:latin typeface="SimSun"/>
              <a:cs typeface="SimSun"/>
            </a:endParaRPr>
          </a:p>
        </p:txBody>
      </p:sp>
      <p:sp>
        <p:nvSpPr>
          <p:cNvPr id="11" name="object 11"/>
          <p:cNvSpPr txBox="1">
            <a:spLocks noGrp="1"/>
          </p:cNvSpPr>
          <p:nvPr>
            <p:ph type="title"/>
          </p:nvPr>
        </p:nvSpPr>
        <p:spPr>
          <a:prstGeom prst="rect">
            <a:avLst/>
          </a:prstGeom>
        </p:spPr>
        <p:txBody>
          <a:bodyPr vert="horz" wrap="square" lIns="0" tIns="12700" rIns="0" bIns="0" rtlCol="0">
            <a:spAutoFit/>
          </a:bodyPr>
          <a:lstStyle/>
          <a:p>
            <a:pPr marL="312420" marR="5080" indent="-300355">
              <a:lnSpc>
                <a:spcPct val="113500"/>
              </a:lnSpc>
              <a:spcBef>
                <a:spcPts val="100"/>
              </a:spcBef>
            </a:pPr>
            <a:r>
              <a:rPr spc="275" dirty="0"/>
              <a:t>お盆休みの</a:t>
            </a:r>
            <a:r>
              <a:rPr spc="254" dirty="0"/>
              <a:t>お知らせ</a:t>
            </a:r>
          </a:p>
        </p:txBody>
      </p:sp>
      <p:cxnSp>
        <p:nvCxnSpPr>
          <p:cNvPr id="13" name="直線コネクタ 12">
            <a:extLst>
              <a:ext uri="{FF2B5EF4-FFF2-40B4-BE49-F238E27FC236}">
                <a16:creationId xmlns:a16="http://schemas.microsoft.com/office/drawing/2014/main" id="{AE81705A-2295-0E8E-6CDC-BB7CC78E5E5F}"/>
              </a:ext>
            </a:extLst>
          </p:cNvPr>
          <p:cNvCxnSpPr/>
          <p:nvPr/>
        </p:nvCxnSpPr>
        <p:spPr>
          <a:xfrm>
            <a:off x="6049310" y="3197408"/>
            <a:ext cx="0" cy="3476625"/>
          </a:xfrm>
          <a:prstGeom prst="line">
            <a:avLst/>
          </a:prstGeom>
          <a:ln>
            <a:solidFill>
              <a:srgbClr val="E1D1C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0831"/>
            <a:ext cx="7562850" cy="10685742"/>
          </a:xfrm>
          <a:prstGeom prst="rect">
            <a:avLst/>
          </a:prstGeom>
        </p:spPr>
      </p:pic>
      <p:sp>
        <p:nvSpPr>
          <p:cNvPr id="3" name="object 3"/>
          <p:cNvSpPr/>
          <p:nvPr/>
        </p:nvSpPr>
        <p:spPr>
          <a:xfrm>
            <a:off x="0" y="-1"/>
            <a:ext cx="1934845" cy="1883410"/>
          </a:xfrm>
          <a:custGeom>
            <a:avLst/>
            <a:gdLst/>
            <a:ahLst/>
            <a:cxnLst/>
            <a:rect l="l" t="t" r="r" b="b"/>
            <a:pathLst>
              <a:path w="1934845" h="1883410">
                <a:moveTo>
                  <a:pt x="1934298" y="2413"/>
                </a:moveTo>
                <a:lnTo>
                  <a:pt x="1933740" y="0"/>
                </a:lnTo>
                <a:lnTo>
                  <a:pt x="1157503" y="0"/>
                </a:lnTo>
                <a:lnTo>
                  <a:pt x="1111885" y="0"/>
                </a:lnTo>
                <a:lnTo>
                  <a:pt x="1110005" y="0"/>
                </a:lnTo>
                <a:lnTo>
                  <a:pt x="1110005" y="26644"/>
                </a:lnTo>
                <a:lnTo>
                  <a:pt x="1109383" y="55422"/>
                </a:lnTo>
                <a:lnTo>
                  <a:pt x="1106220" y="103149"/>
                </a:lnTo>
                <a:lnTo>
                  <a:pt x="1104455" y="119126"/>
                </a:lnTo>
                <a:lnTo>
                  <a:pt x="1098346" y="119126"/>
                </a:lnTo>
                <a:lnTo>
                  <a:pt x="1098346" y="167576"/>
                </a:lnTo>
                <a:lnTo>
                  <a:pt x="1084668" y="242684"/>
                </a:lnTo>
                <a:lnTo>
                  <a:pt x="1073594" y="287832"/>
                </a:lnTo>
                <a:lnTo>
                  <a:pt x="1060653" y="332232"/>
                </a:lnTo>
                <a:lnTo>
                  <a:pt x="1045895" y="375818"/>
                </a:lnTo>
                <a:lnTo>
                  <a:pt x="1029347" y="418566"/>
                </a:lnTo>
                <a:lnTo>
                  <a:pt x="1011072" y="460425"/>
                </a:lnTo>
                <a:lnTo>
                  <a:pt x="991108" y="501357"/>
                </a:lnTo>
                <a:lnTo>
                  <a:pt x="969492" y="541299"/>
                </a:lnTo>
                <a:lnTo>
                  <a:pt x="946264" y="580224"/>
                </a:lnTo>
                <a:lnTo>
                  <a:pt x="921499" y="618083"/>
                </a:lnTo>
                <a:lnTo>
                  <a:pt x="895210" y="654837"/>
                </a:lnTo>
                <a:lnTo>
                  <a:pt x="867448" y="690435"/>
                </a:lnTo>
                <a:lnTo>
                  <a:pt x="838276" y="724827"/>
                </a:lnTo>
                <a:lnTo>
                  <a:pt x="807720" y="757974"/>
                </a:lnTo>
                <a:lnTo>
                  <a:pt x="775817" y="789825"/>
                </a:lnTo>
                <a:lnTo>
                  <a:pt x="742632" y="820356"/>
                </a:lnTo>
                <a:lnTo>
                  <a:pt x="708202" y="849503"/>
                </a:lnTo>
                <a:lnTo>
                  <a:pt x="672579" y="877227"/>
                </a:lnTo>
                <a:lnTo>
                  <a:pt x="635787" y="903490"/>
                </a:lnTo>
                <a:lnTo>
                  <a:pt x="597890" y="928243"/>
                </a:lnTo>
                <a:lnTo>
                  <a:pt x="558927" y="951433"/>
                </a:lnTo>
                <a:lnTo>
                  <a:pt x="518934" y="973023"/>
                </a:lnTo>
                <a:lnTo>
                  <a:pt x="477964" y="992974"/>
                </a:lnTo>
                <a:lnTo>
                  <a:pt x="436067" y="1011224"/>
                </a:lnTo>
                <a:lnTo>
                  <a:pt x="393280" y="1027760"/>
                </a:lnTo>
                <a:lnTo>
                  <a:pt x="349631" y="1042504"/>
                </a:lnTo>
                <a:lnTo>
                  <a:pt x="305193" y="1055433"/>
                </a:lnTo>
                <a:lnTo>
                  <a:pt x="260007" y="1066482"/>
                </a:lnTo>
                <a:lnTo>
                  <a:pt x="214096" y="1075639"/>
                </a:lnTo>
                <a:lnTo>
                  <a:pt x="169786" y="1082484"/>
                </a:lnTo>
                <a:lnTo>
                  <a:pt x="169786" y="974585"/>
                </a:lnTo>
                <a:lnTo>
                  <a:pt x="192874" y="971156"/>
                </a:lnTo>
                <a:lnTo>
                  <a:pt x="239547" y="961898"/>
                </a:lnTo>
                <a:lnTo>
                  <a:pt x="285407" y="950468"/>
                </a:lnTo>
                <a:lnTo>
                  <a:pt x="330390" y="936917"/>
                </a:lnTo>
                <a:lnTo>
                  <a:pt x="374459" y="921296"/>
                </a:lnTo>
                <a:lnTo>
                  <a:pt x="417537" y="903681"/>
                </a:lnTo>
                <a:lnTo>
                  <a:pt x="459574" y="884110"/>
                </a:lnTo>
                <a:lnTo>
                  <a:pt x="500507" y="862634"/>
                </a:lnTo>
                <a:lnTo>
                  <a:pt x="540296" y="839343"/>
                </a:lnTo>
                <a:lnTo>
                  <a:pt x="578866" y="814260"/>
                </a:lnTo>
                <a:lnTo>
                  <a:pt x="616165" y="787463"/>
                </a:lnTo>
                <a:lnTo>
                  <a:pt x="652145" y="758990"/>
                </a:lnTo>
                <a:lnTo>
                  <a:pt x="686739" y="728916"/>
                </a:lnTo>
                <a:lnTo>
                  <a:pt x="719899" y="697293"/>
                </a:lnTo>
                <a:lnTo>
                  <a:pt x="751547" y="664171"/>
                </a:lnTo>
                <a:lnTo>
                  <a:pt x="781659" y="629615"/>
                </a:lnTo>
                <a:lnTo>
                  <a:pt x="810158" y="593674"/>
                </a:lnTo>
                <a:lnTo>
                  <a:pt x="836980" y="556412"/>
                </a:lnTo>
                <a:lnTo>
                  <a:pt x="862088" y="517880"/>
                </a:lnTo>
                <a:lnTo>
                  <a:pt x="885405" y="478142"/>
                </a:lnTo>
                <a:lnTo>
                  <a:pt x="906894" y="437235"/>
                </a:lnTo>
                <a:lnTo>
                  <a:pt x="926490" y="395249"/>
                </a:lnTo>
                <a:lnTo>
                  <a:pt x="944130" y="352221"/>
                </a:lnTo>
                <a:lnTo>
                  <a:pt x="959764" y="308203"/>
                </a:lnTo>
                <a:lnTo>
                  <a:pt x="973328" y="263258"/>
                </a:lnTo>
                <a:lnTo>
                  <a:pt x="984770" y="217449"/>
                </a:lnTo>
                <a:lnTo>
                  <a:pt x="994041" y="170815"/>
                </a:lnTo>
                <a:lnTo>
                  <a:pt x="994511" y="167576"/>
                </a:lnTo>
                <a:lnTo>
                  <a:pt x="1098346" y="167576"/>
                </a:lnTo>
                <a:lnTo>
                  <a:pt x="1098346" y="119126"/>
                </a:lnTo>
                <a:lnTo>
                  <a:pt x="1001483" y="119126"/>
                </a:lnTo>
                <a:lnTo>
                  <a:pt x="1005801" y="75361"/>
                </a:lnTo>
                <a:lnTo>
                  <a:pt x="1008189" y="26644"/>
                </a:lnTo>
                <a:lnTo>
                  <a:pt x="1110005" y="26644"/>
                </a:lnTo>
                <a:lnTo>
                  <a:pt x="1110005" y="0"/>
                </a:lnTo>
                <a:lnTo>
                  <a:pt x="960399" y="0"/>
                </a:lnTo>
                <a:lnTo>
                  <a:pt x="959916" y="2413"/>
                </a:lnTo>
                <a:lnTo>
                  <a:pt x="958697" y="50431"/>
                </a:lnTo>
                <a:lnTo>
                  <a:pt x="955065" y="97840"/>
                </a:lnTo>
                <a:lnTo>
                  <a:pt x="952347" y="119126"/>
                </a:lnTo>
                <a:lnTo>
                  <a:pt x="944981" y="119126"/>
                </a:lnTo>
                <a:lnTo>
                  <a:pt x="944981" y="167576"/>
                </a:lnTo>
                <a:lnTo>
                  <a:pt x="930402" y="235724"/>
                </a:lnTo>
                <a:lnTo>
                  <a:pt x="917778" y="280047"/>
                </a:lnTo>
                <a:lnTo>
                  <a:pt x="903046" y="323456"/>
                </a:lnTo>
                <a:lnTo>
                  <a:pt x="886269" y="365887"/>
                </a:lnTo>
                <a:lnTo>
                  <a:pt x="867498" y="407276"/>
                </a:lnTo>
                <a:lnTo>
                  <a:pt x="846810" y="447573"/>
                </a:lnTo>
                <a:lnTo>
                  <a:pt x="824255" y="486714"/>
                </a:lnTo>
                <a:lnTo>
                  <a:pt x="799896" y="524637"/>
                </a:lnTo>
                <a:lnTo>
                  <a:pt x="773785" y="561289"/>
                </a:lnTo>
                <a:lnTo>
                  <a:pt x="745985" y="596620"/>
                </a:lnTo>
                <a:lnTo>
                  <a:pt x="716546" y="630542"/>
                </a:lnTo>
                <a:lnTo>
                  <a:pt x="685546" y="663028"/>
                </a:lnTo>
                <a:lnTo>
                  <a:pt x="653034" y="693991"/>
                </a:lnTo>
                <a:lnTo>
                  <a:pt x="619074" y="723392"/>
                </a:lnTo>
                <a:lnTo>
                  <a:pt x="583717" y="751166"/>
                </a:lnTo>
                <a:lnTo>
                  <a:pt x="547014" y="777252"/>
                </a:lnTo>
                <a:lnTo>
                  <a:pt x="509054" y="801585"/>
                </a:lnTo>
                <a:lnTo>
                  <a:pt x="469874" y="824128"/>
                </a:lnTo>
                <a:lnTo>
                  <a:pt x="429539" y="844791"/>
                </a:lnTo>
                <a:lnTo>
                  <a:pt x="388099" y="863536"/>
                </a:lnTo>
                <a:lnTo>
                  <a:pt x="345630" y="880287"/>
                </a:lnTo>
                <a:lnTo>
                  <a:pt x="302171" y="895007"/>
                </a:lnTo>
                <a:lnTo>
                  <a:pt x="257810" y="907630"/>
                </a:lnTo>
                <a:lnTo>
                  <a:pt x="212572" y="918083"/>
                </a:lnTo>
                <a:lnTo>
                  <a:pt x="169786" y="925741"/>
                </a:lnTo>
                <a:lnTo>
                  <a:pt x="169786" y="622096"/>
                </a:lnTo>
                <a:lnTo>
                  <a:pt x="279654" y="622096"/>
                </a:lnTo>
                <a:lnTo>
                  <a:pt x="279654" y="743597"/>
                </a:lnTo>
                <a:lnTo>
                  <a:pt x="281559" y="753046"/>
                </a:lnTo>
                <a:lnTo>
                  <a:pt x="286766" y="760768"/>
                </a:lnTo>
                <a:lnTo>
                  <a:pt x="294474" y="765962"/>
                </a:lnTo>
                <a:lnTo>
                  <a:pt x="303911" y="767867"/>
                </a:lnTo>
                <a:lnTo>
                  <a:pt x="468515" y="767867"/>
                </a:lnTo>
                <a:lnTo>
                  <a:pt x="477977" y="765962"/>
                </a:lnTo>
                <a:lnTo>
                  <a:pt x="485698" y="760768"/>
                </a:lnTo>
                <a:lnTo>
                  <a:pt x="490893" y="753046"/>
                </a:lnTo>
                <a:lnTo>
                  <a:pt x="492772" y="743597"/>
                </a:lnTo>
                <a:lnTo>
                  <a:pt x="492772" y="719366"/>
                </a:lnTo>
                <a:lnTo>
                  <a:pt x="492772" y="622096"/>
                </a:lnTo>
                <a:lnTo>
                  <a:pt x="598462" y="622096"/>
                </a:lnTo>
                <a:lnTo>
                  <a:pt x="607898" y="620191"/>
                </a:lnTo>
                <a:lnTo>
                  <a:pt x="615619" y="614997"/>
                </a:lnTo>
                <a:lnTo>
                  <a:pt x="620814" y="607301"/>
                </a:lnTo>
                <a:lnTo>
                  <a:pt x="622719" y="597865"/>
                </a:lnTo>
                <a:lnTo>
                  <a:pt x="622719" y="467702"/>
                </a:lnTo>
                <a:lnTo>
                  <a:pt x="749846" y="467702"/>
                </a:lnTo>
                <a:lnTo>
                  <a:pt x="759282" y="465797"/>
                </a:lnTo>
                <a:lnTo>
                  <a:pt x="766991" y="460603"/>
                </a:lnTo>
                <a:lnTo>
                  <a:pt x="772198" y="452907"/>
                </a:lnTo>
                <a:lnTo>
                  <a:pt x="774103" y="443471"/>
                </a:lnTo>
                <a:lnTo>
                  <a:pt x="774103" y="419239"/>
                </a:lnTo>
                <a:lnTo>
                  <a:pt x="774103" y="318185"/>
                </a:lnTo>
                <a:lnTo>
                  <a:pt x="774103" y="293916"/>
                </a:lnTo>
                <a:lnTo>
                  <a:pt x="772198" y="284492"/>
                </a:lnTo>
                <a:lnTo>
                  <a:pt x="766991" y="276783"/>
                </a:lnTo>
                <a:lnTo>
                  <a:pt x="759282" y="271589"/>
                </a:lnTo>
                <a:lnTo>
                  <a:pt x="749846" y="269684"/>
                </a:lnTo>
                <a:lnTo>
                  <a:pt x="725589" y="269684"/>
                </a:lnTo>
                <a:lnTo>
                  <a:pt x="725589" y="318185"/>
                </a:lnTo>
                <a:lnTo>
                  <a:pt x="725589" y="419239"/>
                </a:lnTo>
                <a:lnTo>
                  <a:pt x="622719" y="419239"/>
                </a:lnTo>
                <a:lnTo>
                  <a:pt x="622719" y="318185"/>
                </a:lnTo>
                <a:lnTo>
                  <a:pt x="725589" y="318185"/>
                </a:lnTo>
                <a:lnTo>
                  <a:pt x="725589" y="269684"/>
                </a:lnTo>
                <a:lnTo>
                  <a:pt x="622719" y="269684"/>
                </a:lnTo>
                <a:lnTo>
                  <a:pt x="622719" y="167576"/>
                </a:lnTo>
                <a:lnTo>
                  <a:pt x="944981" y="167576"/>
                </a:lnTo>
                <a:lnTo>
                  <a:pt x="944981" y="119126"/>
                </a:lnTo>
                <a:lnTo>
                  <a:pt x="598424" y="119126"/>
                </a:lnTo>
                <a:lnTo>
                  <a:pt x="588987" y="121031"/>
                </a:lnTo>
                <a:lnTo>
                  <a:pt x="581279" y="126225"/>
                </a:lnTo>
                <a:lnTo>
                  <a:pt x="576084" y="133921"/>
                </a:lnTo>
                <a:lnTo>
                  <a:pt x="574167" y="143344"/>
                </a:lnTo>
                <a:lnTo>
                  <a:pt x="574167" y="269684"/>
                </a:lnTo>
                <a:lnTo>
                  <a:pt x="574167" y="318185"/>
                </a:lnTo>
                <a:lnTo>
                  <a:pt x="574167" y="419239"/>
                </a:lnTo>
                <a:lnTo>
                  <a:pt x="574167" y="467702"/>
                </a:lnTo>
                <a:lnTo>
                  <a:pt x="574167" y="573633"/>
                </a:lnTo>
                <a:lnTo>
                  <a:pt x="492772" y="573633"/>
                </a:lnTo>
                <a:lnTo>
                  <a:pt x="492772" y="467702"/>
                </a:lnTo>
                <a:lnTo>
                  <a:pt x="574167" y="467702"/>
                </a:lnTo>
                <a:lnTo>
                  <a:pt x="574167" y="419239"/>
                </a:lnTo>
                <a:lnTo>
                  <a:pt x="492810" y="419239"/>
                </a:lnTo>
                <a:lnTo>
                  <a:pt x="492810" y="318185"/>
                </a:lnTo>
                <a:lnTo>
                  <a:pt x="574167" y="318185"/>
                </a:lnTo>
                <a:lnTo>
                  <a:pt x="574167" y="269684"/>
                </a:lnTo>
                <a:lnTo>
                  <a:pt x="492772" y="269684"/>
                </a:lnTo>
                <a:lnTo>
                  <a:pt x="492772" y="167576"/>
                </a:lnTo>
                <a:lnTo>
                  <a:pt x="492772" y="143344"/>
                </a:lnTo>
                <a:lnTo>
                  <a:pt x="490867" y="133921"/>
                </a:lnTo>
                <a:lnTo>
                  <a:pt x="485673" y="126225"/>
                </a:lnTo>
                <a:lnTo>
                  <a:pt x="477951" y="121031"/>
                </a:lnTo>
                <a:lnTo>
                  <a:pt x="468515" y="119126"/>
                </a:lnTo>
                <a:lnTo>
                  <a:pt x="444258" y="119126"/>
                </a:lnTo>
                <a:lnTo>
                  <a:pt x="444258" y="167576"/>
                </a:lnTo>
                <a:lnTo>
                  <a:pt x="444258" y="269684"/>
                </a:lnTo>
                <a:lnTo>
                  <a:pt x="444258" y="719366"/>
                </a:lnTo>
                <a:lnTo>
                  <a:pt x="328168" y="719366"/>
                </a:lnTo>
                <a:lnTo>
                  <a:pt x="328168" y="622096"/>
                </a:lnTo>
                <a:lnTo>
                  <a:pt x="444258" y="622096"/>
                </a:lnTo>
                <a:lnTo>
                  <a:pt x="444258" y="573633"/>
                </a:lnTo>
                <a:lnTo>
                  <a:pt x="328168" y="573633"/>
                </a:lnTo>
                <a:lnTo>
                  <a:pt x="328168" y="467702"/>
                </a:lnTo>
                <a:lnTo>
                  <a:pt x="444258" y="467702"/>
                </a:lnTo>
                <a:lnTo>
                  <a:pt x="444258" y="419239"/>
                </a:lnTo>
                <a:lnTo>
                  <a:pt x="328168" y="419239"/>
                </a:lnTo>
                <a:lnTo>
                  <a:pt x="328168" y="318185"/>
                </a:lnTo>
                <a:lnTo>
                  <a:pt x="444258" y="318185"/>
                </a:lnTo>
                <a:lnTo>
                  <a:pt x="444258" y="269684"/>
                </a:lnTo>
                <a:lnTo>
                  <a:pt x="303911" y="269684"/>
                </a:lnTo>
                <a:lnTo>
                  <a:pt x="294474" y="271589"/>
                </a:lnTo>
                <a:lnTo>
                  <a:pt x="286766" y="276783"/>
                </a:lnTo>
                <a:lnTo>
                  <a:pt x="281559" y="284492"/>
                </a:lnTo>
                <a:lnTo>
                  <a:pt x="279654" y="293916"/>
                </a:lnTo>
                <a:lnTo>
                  <a:pt x="279654" y="419239"/>
                </a:lnTo>
                <a:lnTo>
                  <a:pt x="169786" y="419239"/>
                </a:lnTo>
                <a:lnTo>
                  <a:pt x="169786" y="167576"/>
                </a:lnTo>
                <a:lnTo>
                  <a:pt x="444258" y="167576"/>
                </a:lnTo>
                <a:lnTo>
                  <a:pt x="444258" y="119126"/>
                </a:lnTo>
                <a:lnTo>
                  <a:pt x="145491" y="119126"/>
                </a:lnTo>
                <a:lnTo>
                  <a:pt x="136055" y="121031"/>
                </a:lnTo>
                <a:lnTo>
                  <a:pt x="128346" y="126225"/>
                </a:lnTo>
                <a:lnTo>
                  <a:pt x="123139" y="133921"/>
                </a:lnTo>
                <a:lnTo>
                  <a:pt x="121234" y="143344"/>
                </a:lnTo>
                <a:lnTo>
                  <a:pt x="121234" y="443471"/>
                </a:lnTo>
                <a:lnTo>
                  <a:pt x="123139" y="452907"/>
                </a:lnTo>
                <a:lnTo>
                  <a:pt x="128320" y="460603"/>
                </a:lnTo>
                <a:lnTo>
                  <a:pt x="135991" y="465797"/>
                </a:lnTo>
                <a:lnTo>
                  <a:pt x="135864" y="465797"/>
                </a:lnTo>
                <a:lnTo>
                  <a:pt x="145300" y="467702"/>
                </a:lnTo>
                <a:lnTo>
                  <a:pt x="279654" y="467702"/>
                </a:lnTo>
                <a:lnTo>
                  <a:pt x="279654" y="573633"/>
                </a:lnTo>
                <a:lnTo>
                  <a:pt x="145491" y="573633"/>
                </a:lnTo>
                <a:lnTo>
                  <a:pt x="136055" y="575538"/>
                </a:lnTo>
                <a:lnTo>
                  <a:pt x="128346" y="580732"/>
                </a:lnTo>
                <a:lnTo>
                  <a:pt x="123139" y="588441"/>
                </a:lnTo>
                <a:lnTo>
                  <a:pt x="121234" y="597865"/>
                </a:lnTo>
                <a:lnTo>
                  <a:pt x="121234" y="932091"/>
                </a:lnTo>
                <a:lnTo>
                  <a:pt x="121234" y="980567"/>
                </a:lnTo>
                <a:lnTo>
                  <a:pt x="121234" y="1087932"/>
                </a:lnTo>
                <a:lnTo>
                  <a:pt x="120332" y="1088021"/>
                </a:lnTo>
                <a:lnTo>
                  <a:pt x="72555" y="1091171"/>
                </a:lnTo>
                <a:lnTo>
                  <a:pt x="48539" y="1091704"/>
                </a:lnTo>
                <a:lnTo>
                  <a:pt x="48539" y="985291"/>
                </a:lnTo>
                <a:lnTo>
                  <a:pt x="97320" y="982916"/>
                </a:lnTo>
                <a:lnTo>
                  <a:pt x="121234" y="980567"/>
                </a:lnTo>
                <a:lnTo>
                  <a:pt x="121234" y="932091"/>
                </a:lnTo>
                <a:lnTo>
                  <a:pt x="119773" y="932268"/>
                </a:lnTo>
                <a:lnTo>
                  <a:pt x="72326" y="935888"/>
                </a:lnTo>
                <a:lnTo>
                  <a:pt x="24244" y="937107"/>
                </a:lnTo>
                <a:lnTo>
                  <a:pt x="0" y="961339"/>
                </a:lnTo>
                <a:lnTo>
                  <a:pt x="0" y="1116457"/>
                </a:lnTo>
                <a:lnTo>
                  <a:pt x="0" y="1858886"/>
                </a:lnTo>
                <a:lnTo>
                  <a:pt x="1905" y="1868322"/>
                </a:lnTo>
                <a:lnTo>
                  <a:pt x="7099" y="1876018"/>
                </a:lnTo>
                <a:lnTo>
                  <a:pt x="14808" y="1881212"/>
                </a:lnTo>
                <a:lnTo>
                  <a:pt x="24244" y="1883117"/>
                </a:lnTo>
                <a:lnTo>
                  <a:pt x="33705" y="1881212"/>
                </a:lnTo>
                <a:lnTo>
                  <a:pt x="41427" y="1876018"/>
                </a:lnTo>
                <a:lnTo>
                  <a:pt x="46634" y="1868322"/>
                </a:lnTo>
                <a:lnTo>
                  <a:pt x="48539" y="1858886"/>
                </a:lnTo>
                <a:lnTo>
                  <a:pt x="48539" y="1140193"/>
                </a:lnTo>
                <a:lnTo>
                  <a:pt x="72148" y="1139698"/>
                </a:lnTo>
                <a:lnTo>
                  <a:pt x="119545" y="1136726"/>
                </a:lnTo>
                <a:lnTo>
                  <a:pt x="121234" y="1136561"/>
                </a:lnTo>
                <a:lnTo>
                  <a:pt x="121234" y="1858886"/>
                </a:lnTo>
                <a:lnTo>
                  <a:pt x="123139" y="1868322"/>
                </a:lnTo>
                <a:lnTo>
                  <a:pt x="128346" y="1876018"/>
                </a:lnTo>
                <a:lnTo>
                  <a:pt x="136055" y="1881212"/>
                </a:lnTo>
                <a:lnTo>
                  <a:pt x="145491" y="1883117"/>
                </a:lnTo>
                <a:lnTo>
                  <a:pt x="154952" y="1881212"/>
                </a:lnTo>
                <a:lnTo>
                  <a:pt x="162674" y="1876018"/>
                </a:lnTo>
                <a:lnTo>
                  <a:pt x="167881" y="1868297"/>
                </a:lnTo>
                <a:lnTo>
                  <a:pt x="169786" y="1858848"/>
                </a:lnTo>
                <a:lnTo>
                  <a:pt x="169786" y="1131341"/>
                </a:lnTo>
                <a:lnTo>
                  <a:pt x="212674" y="1125067"/>
                </a:lnTo>
                <a:lnTo>
                  <a:pt x="258330" y="1116444"/>
                </a:lnTo>
                <a:lnTo>
                  <a:pt x="303326" y="1106004"/>
                </a:lnTo>
                <a:lnTo>
                  <a:pt x="347624" y="1093812"/>
                </a:lnTo>
                <a:lnTo>
                  <a:pt x="391185" y="1079881"/>
                </a:lnTo>
                <a:lnTo>
                  <a:pt x="433971" y="1064260"/>
                </a:lnTo>
                <a:lnTo>
                  <a:pt x="475932" y="1047000"/>
                </a:lnTo>
                <a:lnTo>
                  <a:pt x="517042" y="1028115"/>
                </a:lnTo>
                <a:lnTo>
                  <a:pt x="557263" y="1007668"/>
                </a:lnTo>
                <a:lnTo>
                  <a:pt x="596531" y="985697"/>
                </a:lnTo>
                <a:lnTo>
                  <a:pt x="634834" y="962228"/>
                </a:lnTo>
                <a:lnTo>
                  <a:pt x="672122" y="937310"/>
                </a:lnTo>
                <a:lnTo>
                  <a:pt x="708342" y="910983"/>
                </a:lnTo>
                <a:lnTo>
                  <a:pt x="743470" y="883285"/>
                </a:lnTo>
                <a:lnTo>
                  <a:pt x="777468" y="854252"/>
                </a:lnTo>
                <a:lnTo>
                  <a:pt x="810298" y="823925"/>
                </a:lnTo>
                <a:lnTo>
                  <a:pt x="841908" y="792353"/>
                </a:lnTo>
                <a:lnTo>
                  <a:pt x="872261" y="759561"/>
                </a:lnTo>
                <a:lnTo>
                  <a:pt x="901319" y="725601"/>
                </a:lnTo>
                <a:lnTo>
                  <a:pt x="929043" y="690499"/>
                </a:lnTo>
                <a:lnTo>
                  <a:pt x="955408" y="654316"/>
                </a:lnTo>
                <a:lnTo>
                  <a:pt x="980338" y="617067"/>
                </a:lnTo>
                <a:lnTo>
                  <a:pt x="1003833" y="578815"/>
                </a:lnTo>
                <a:lnTo>
                  <a:pt x="1025829" y="539572"/>
                </a:lnTo>
                <a:lnTo>
                  <a:pt x="1046289" y="499402"/>
                </a:lnTo>
                <a:lnTo>
                  <a:pt x="1065187" y="458343"/>
                </a:lnTo>
                <a:lnTo>
                  <a:pt x="1082471" y="416420"/>
                </a:lnTo>
                <a:lnTo>
                  <a:pt x="1098105" y="373684"/>
                </a:lnTo>
                <a:lnTo>
                  <a:pt x="1112037" y="330174"/>
                </a:lnTo>
                <a:lnTo>
                  <a:pt x="1124254" y="285915"/>
                </a:lnTo>
                <a:lnTo>
                  <a:pt x="1134694" y="240969"/>
                </a:lnTo>
                <a:lnTo>
                  <a:pt x="1143317" y="195364"/>
                </a:lnTo>
                <a:lnTo>
                  <a:pt x="1147394" y="167576"/>
                </a:lnTo>
                <a:lnTo>
                  <a:pt x="1910003" y="167576"/>
                </a:lnTo>
                <a:lnTo>
                  <a:pt x="1919439" y="165671"/>
                </a:lnTo>
                <a:lnTo>
                  <a:pt x="1927148" y="160477"/>
                </a:lnTo>
                <a:lnTo>
                  <a:pt x="1932355" y="152781"/>
                </a:lnTo>
                <a:lnTo>
                  <a:pt x="1934260" y="143344"/>
                </a:lnTo>
                <a:lnTo>
                  <a:pt x="1932355" y="133921"/>
                </a:lnTo>
                <a:lnTo>
                  <a:pt x="1927148" y="126225"/>
                </a:lnTo>
                <a:lnTo>
                  <a:pt x="1919439" y="121031"/>
                </a:lnTo>
                <a:lnTo>
                  <a:pt x="1910003" y="119126"/>
                </a:lnTo>
                <a:lnTo>
                  <a:pt x="1153223" y="119126"/>
                </a:lnTo>
                <a:lnTo>
                  <a:pt x="1154988" y="102336"/>
                </a:lnTo>
                <a:lnTo>
                  <a:pt x="1157960" y="55003"/>
                </a:lnTo>
                <a:lnTo>
                  <a:pt x="1158544" y="26644"/>
                </a:lnTo>
                <a:lnTo>
                  <a:pt x="1909965" y="26644"/>
                </a:lnTo>
                <a:lnTo>
                  <a:pt x="1919401" y="24739"/>
                </a:lnTo>
                <a:lnTo>
                  <a:pt x="1927110" y="19532"/>
                </a:lnTo>
                <a:lnTo>
                  <a:pt x="1932317" y="11836"/>
                </a:lnTo>
                <a:lnTo>
                  <a:pt x="1934298" y="2413"/>
                </a:lnTo>
                <a:close/>
              </a:path>
            </a:pathLst>
          </a:custGeom>
          <a:solidFill>
            <a:srgbClr val="F1B461"/>
          </a:solidFill>
        </p:spPr>
        <p:txBody>
          <a:bodyPr wrap="square" lIns="0" tIns="0" rIns="0" bIns="0" rtlCol="0"/>
          <a:lstStyle/>
          <a:p>
            <a:endParaRPr/>
          </a:p>
        </p:txBody>
      </p:sp>
      <p:sp>
        <p:nvSpPr>
          <p:cNvPr id="4" name="object 4"/>
          <p:cNvSpPr/>
          <p:nvPr/>
        </p:nvSpPr>
        <p:spPr>
          <a:xfrm>
            <a:off x="5628538" y="8790571"/>
            <a:ext cx="1934845" cy="1905000"/>
          </a:xfrm>
          <a:custGeom>
            <a:avLst/>
            <a:gdLst/>
            <a:ahLst/>
            <a:cxnLst/>
            <a:rect l="l" t="t" r="r" b="b"/>
            <a:pathLst>
              <a:path w="1934845" h="1905000">
                <a:moveTo>
                  <a:pt x="1934260" y="24231"/>
                </a:moveTo>
                <a:lnTo>
                  <a:pt x="1932355" y="14795"/>
                </a:lnTo>
                <a:lnTo>
                  <a:pt x="1927148" y="7099"/>
                </a:lnTo>
                <a:lnTo>
                  <a:pt x="1919439" y="1905"/>
                </a:lnTo>
                <a:lnTo>
                  <a:pt x="1910003" y="0"/>
                </a:lnTo>
                <a:lnTo>
                  <a:pt x="1900542" y="1905"/>
                </a:lnTo>
                <a:lnTo>
                  <a:pt x="1892820" y="7099"/>
                </a:lnTo>
                <a:lnTo>
                  <a:pt x="1887626" y="14795"/>
                </a:lnTo>
                <a:lnTo>
                  <a:pt x="1885708" y="24231"/>
                </a:lnTo>
                <a:lnTo>
                  <a:pt x="1885708" y="742937"/>
                </a:lnTo>
                <a:lnTo>
                  <a:pt x="1885708" y="791425"/>
                </a:lnTo>
                <a:lnTo>
                  <a:pt x="1885708" y="897826"/>
                </a:lnTo>
                <a:lnTo>
                  <a:pt x="1836940" y="900214"/>
                </a:lnTo>
                <a:lnTo>
                  <a:pt x="1813026" y="902563"/>
                </a:lnTo>
                <a:lnTo>
                  <a:pt x="1813026" y="795197"/>
                </a:lnTo>
                <a:lnTo>
                  <a:pt x="1813928" y="795096"/>
                </a:lnTo>
                <a:lnTo>
                  <a:pt x="1861705" y="791946"/>
                </a:lnTo>
                <a:lnTo>
                  <a:pt x="1885708" y="791425"/>
                </a:lnTo>
                <a:lnTo>
                  <a:pt x="1885708" y="742937"/>
                </a:lnTo>
                <a:lnTo>
                  <a:pt x="1862112" y="743419"/>
                </a:lnTo>
                <a:lnTo>
                  <a:pt x="1814715" y="746391"/>
                </a:lnTo>
                <a:lnTo>
                  <a:pt x="1813026" y="746569"/>
                </a:lnTo>
                <a:lnTo>
                  <a:pt x="1813026" y="24231"/>
                </a:lnTo>
                <a:lnTo>
                  <a:pt x="1811108" y="14795"/>
                </a:lnTo>
                <a:lnTo>
                  <a:pt x="1805914" y="7099"/>
                </a:lnTo>
                <a:lnTo>
                  <a:pt x="1798205" y="1905"/>
                </a:lnTo>
                <a:lnTo>
                  <a:pt x="1788769" y="0"/>
                </a:lnTo>
                <a:lnTo>
                  <a:pt x="1779308" y="1905"/>
                </a:lnTo>
                <a:lnTo>
                  <a:pt x="1771586" y="7099"/>
                </a:lnTo>
                <a:lnTo>
                  <a:pt x="1766379" y="14820"/>
                </a:lnTo>
                <a:lnTo>
                  <a:pt x="1764474" y="24269"/>
                </a:lnTo>
                <a:lnTo>
                  <a:pt x="1764474" y="751789"/>
                </a:lnTo>
                <a:lnTo>
                  <a:pt x="1764474" y="800646"/>
                </a:lnTo>
                <a:lnTo>
                  <a:pt x="1764474" y="908545"/>
                </a:lnTo>
                <a:lnTo>
                  <a:pt x="1764474" y="957389"/>
                </a:lnTo>
                <a:lnTo>
                  <a:pt x="1764474" y="1261021"/>
                </a:lnTo>
                <a:lnTo>
                  <a:pt x="1654606" y="1261021"/>
                </a:lnTo>
                <a:lnTo>
                  <a:pt x="1654606" y="1139520"/>
                </a:lnTo>
                <a:lnTo>
                  <a:pt x="1652701" y="1130071"/>
                </a:lnTo>
                <a:lnTo>
                  <a:pt x="1647494" y="1122349"/>
                </a:lnTo>
                <a:lnTo>
                  <a:pt x="1639785" y="1117155"/>
                </a:lnTo>
                <a:lnTo>
                  <a:pt x="1630349" y="1115250"/>
                </a:lnTo>
                <a:lnTo>
                  <a:pt x="1606092" y="1115250"/>
                </a:lnTo>
                <a:lnTo>
                  <a:pt x="1606092" y="1163751"/>
                </a:lnTo>
                <a:lnTo>
                  <a:pt x="1606092" y="1261021"/>
                </a:lnTo>
                <a:lnTo>
                  <a:pt x="1606092" y="1309484"/>
                </a:lnTo>
                <a:lnTo>
                  <a:pt x="1606092" y="1415415"/>
                </a:lnTo>
                <a:lnTo>
                  <a:pt x="1606092" y="1463878"/>
                </a:lnTo>
                <a:lnTo>
                  <a:pt x="1606092" y="1564932"/>
                </a:lnTo>
                <a:lnTo>
                  <a:pt x="1489989" y="1564932"/>
                </a:lnTo>
                <a:lnTo>
                  <a:pt x="1489989" y="1463878"/>
                </a:lnTo>
                <a:lnTo>
                  <a:pt x="1606092" y="1463878"/>
                </a:lnTo>
                <a:lnTo>
                  <a:pt x="1606092" y="1415415"/>
                </a:lnTo>
                <a:lnTo>
                  <a:pt x="1489989" y="1415415"/>
                </a:lnTo>
                <a:lnTo>
                  <a:pt x="1489989" y="1309484"/>
                </a:lnTo>
                <a:lnTo>
                  <a:pt x="1606092" y="1309484"/>
                </a:lnTo>
                <a:lnTo>
                  <a:pt x="1606092" y="1261021"/>
                </a:lnTo>
                <a:lnTo>
                  <a:pt x="1489989" y="1261021"/>
                </a:lnTo>
                <a:lnTo>
                  <a:pt x="1489989" y="1163751"/>
                </a:lnTo>
                <a:lnTo>
                  <a:pt x="1606092" y="1163751"/>
                </a:lnTo>
                <a:lnTo>
                  <a:pt x="1606092" y="1115250"/>
                </a:lnTo>
                <a:lnTo>
                  <a:pt x="1465732" y="1115250"/>
                </a:lnTo>
                <a:lnTo>
                  <a:pt x="1456283" y="1117155"/>
                </a:lnTo>
                <a:lnTo>
                  <a:pt x="1448562" y="1122349"/>
                </a:lnTo>
                <a:lnTo>
                  <a:pt x="1443367" y="1130071"/>
                </a:lnTo>
                <a:lnTo>
                  <a:pt x="1441475" y="1139520"/>
                </a:lnTo>
                <a:lnTo>
                  <a:pt x="1441475" y="1163751"/>
                </a:lnTo>
                <a:lnTo>
                  <a:pt x="1441475" y="1261021"/>
                </a:lnTo>
                <a:lnTo>
                  <a:pt x="1441475" y="1309484"/>
                </a:lnTo>
                <a:lnTo>
                  <a:pt x="1441475" y="1415415"/>
                </a:lnTo>
                <a:lnTo>
                  <a:pt x="1441437" y="1463878"/>
                </a:lnTo>
                <a:lnTo>
                  <a:pt x="1441437" y="1564932"/>
                </a:lnTo>
                <a:lnTo>
                  <a:pt x="1360081" y="1564932"/>
                </a:lnTo>
                <a:lnTo>
                  <a:pt x="1360081" y="1463878"/>
                </a:lnTo>
                <a:lnTo>
                  <a:pt x="1441437" y="1463878"/>
                </a:lnTo>
                <a:lnTo>
                  <a:pt x="1441437" y="1415415"/>
                </a:lnTo>
                <a:lnTo>
                  <a:pt x="1360081" y="1415415"/>
                </a:lnTo>
                <a:lnTo>
                  <a:pt x="1360081" y="1309484"/>
                </a:lnTo>
                <a:lnTo>
                  <a:pt x="1441475" y="1309484"/>
                </a:lnTo>
                <a:lnTo>
                  <a:pt x="1441475" y="1261021"/>
                </a:lnTo>
                <a:lnTo>
                  <a:pt x="1335786" y="1261021"/>
                </a:lnTo>
                <a:lnTo>
                  <a:pt x="1326349" y="1262926"/>
                </a:lnTo>
                <a:lnTo>
                  <a:pt x="1318641" y="1268120"/>
                </a:lnTo>
                <a:lnTo>
                  <a:pt x="1313446" y="1275829"/>
                </a:lnTo>
                <a:lnTo>
                  <a:pt x="1311529" y="1285252"/>
                </a:lnTo>
                <a:lnTo>
                  <a:pt x="1311529" y="1415415"/>
                </a:lnTo>
                <a:lnTo>
                  <a:pt x="1311529" y="1463878"/>
                </a:lnTo>
                <a:lnTo>
                  <a:pt x="1311529" y="1564932"/>
                </a:lnTo>
                <a:lnTo>
                  <a:pt x="1208671" y="1564932"/>
                </a:lnTo>
                <a:lnTo>
                  <a:pt x="1208671" y="1463878"/>
                </a:lnTo>
                <a:lnTo>
                  <a:pt x="1311529" y="1463878"/>
                </a:lnTo>
                <a:lnTo>
                  <a:pt x="1311529" y="1415415"/>
                </a:lnTo>
                <a:lnTo>
                  <a:pt x="1184414" y="1415415"/>
                </a:lnTo>
                <a:lnTo>
                  <a:pt x="1174978" y="1417320"/>
                </a:lnTo>
                <a:lnTo>
                  <a:pt x="1167269" y="1422514"/>
                </a:lnTo>
                <a:lnTo>
                  <a:pt x="1162062" y="1430210"/>
                </a:lnTo>
                <a:lnTo>
                  <a:pt x="1160157" y="1439646"/>
                </a:lnTo>
                <a:lnTo>
                  <a:pt x="1160157" y="1463878"/>
                </a:lnTo>
                <a:lnTo>
                  <a:pt x="1160157" y="1564932"/>
                </a:lnTo>
                <a:lnTo>
                  <a:pt x="1160157" y="1589201"/>
                </a:lnTo>
                <a:lnTo>
                  <a:pt x="1162062" y="1598625"/>
                </a:lnTo>
                <a:lnTo>
                  <a:pt x="1167269" y="1606334"/>
                </a:lnTo>
                <a:lnTo>
                  <a:pt x="1174978" y="1611528"/>
                </a:lnTo>
                <a:lnTo>
                  <a:pt x="1184414" y="1613433"/>
                </a:lnTo>
                <a:lnTo>
                  <a:pt x="1311529" y="1613433"/>
                </a:lnTo>
                <a:lnTo>
                  <a:pt x="1311529" y="1715541"/>
                </a:lnTo>
                <a:lnTo>
                  <a:pt x="989266" y="1715541"/>
                </a:lnTo>
                <a:lnTo>
                  <a:pt x="993394" y="1692579"/>
                </a:lnTo>
                <a:lnTo>
                  <a:pt x="1003858" y="1647393"/>
                </a:lnTo>
                <a:lnTo>
                  <a:pt x="1016482" y="1603070"/>
                </a:lnTo>
                <a:lnTo>
                  <a:pt x="1031214" y="1559661"/>
                </a:lnTo>
                <a:lnTo>
                  <a:pt x="1047991" y="1517230"/>
                </a:lnTo>
                <a:lnTo>
                  <a:pt x="1066749" y="1475841"/>
                </a:lnTo>
                <a:lnTo>
                  <a:pt x="1087437" y="1435544"/>
                </a:lnTo>
                <a:lnTo>
                  <a:pt x="1109992" y="1396403"/>
                </a:lnTo>
                <a:lnTo>
                  <a:pt x="1134364" y="1358480"/>
                </a:lnTo>
                <a:lnTo>
                  <a:pt x="1160475" y="1321828"/>
                </a:lnTo>
                <a:lnTo>
                  <a:pt x="1188275" y="1286497"/>
                </a:lnTo>
                <a:lnTo>
                  <a:pt x="1217701" y="1252575"/>
                </a:lnTo>
                <a:lnTo>
                  <a:pt x="1248702" y="1220089"/>
                </a:lnTo>
                <a:lnTo>
                  <a:pt x="1281214" y="1189126"/>
                </a:lnTo>
                <a:lnTo>
                  <a:pt x="1315186" y="1159725"/>
                </a:lnTo>
                <a:lnTo>
                  <a:pt x="1350543" y="1131951"/>
                </a:lnTo>
                <a:lnTo>
                  <a:pt x="1387233" y="1105865"/>
                </a:lnTo>
                <a:lnTo>
                  <a:pt x="1425206" y="1081532"/>
                </a:lnTo>
                <a:lnTo>
                  <a:pt x="1464386" y="1058989"/>
                </a:lnTo>
                <a:lnTo>
                  <a:pt x="1504721" y="1038326"/>
                </a:lnTo>
                <a:lnTo>
                  <a:pt x="1546161" y="1019581"/>
                </a:lnTo>
                <a:lnTo>
                  <a:pt x="1588630" y="1002830"/>
                </a:lnTo>
                <a:lnTo>
                  <a:pt x="1632077" y="988110"/>
                </a:lnTo>
                <a:lnTo>
                  <a:pt x="1676450" y="975487"/>
                </a:lnTo>
                <a:lnTo>
                  <a:pt x="1721675" y="965034"/>
                </a:lnTo>
                <a:lnTo>
                  <a:pt x="1764474" y="957389"/>
                </a:lnTo>
                <a:lnTo>
                  <a:pt x="1764474" y="908545"/>
                </a:lnTo>
                <a:lnTo>
                  <a:pt x="1694713" y="921219"/>
                </a:lnTo>
                <a:lnTo>
                  <a:pt x="1648853" y="932649"/>
                </a:lnTo>
                <a:lnTo>
                  <a:pt x="1603857" y="946200"/>
                </a:lnTo>
                <a:lnTo>
                  <a:pt x="1559801" y="961821"/>
                </a:lnTo>
                <a:lnTo>
                  <a:pt x="1516722" y="979436"/>
                </a:lnTo>
                <a:lnTo>
                  <a:pt x="1474685" y="999007"/>
                </a:lnTo>
                <a:lnTo>
                  <a:pt x="1433753" y="1020483"/>
                </a:lnTo>
                <a:lnTo>
                  <a:pt x="1393964" y="1043774"/>
                </a:lnTo>
                <a:lnTo>
                  <a:pt x="1355394" y="1068857"/>
                </a:lnTo>
                <a:lnTo>
                  <a:pt x="1318094" y="1095654"/>
                </a:lnTo>
                <a:lnTo>
                  <a:pt x="1282115" y="1124127"/>
                </a:lnTo>
                <a:lnTo>
                  <a:pt x="1247521" y="1154201"/>
                </a:lnTo>
                <a:lnTo>
                  <a:pt x="1214361" y="1185824"/>
                </a:lnTo>
                <a:lnTo>
                  <a:pt x="1182700" y="1218946"/>
                </a:lnTo>
                <a:lnTo>
                  <a:pt x="1152601" y="1253502"/>
                </a:lnTo>
                <a:lnTo>
                  <a:pt x="1124102" y="1289443"/>
                </a:lnTo>
                <a:lnTo>
                  <a:pt x="1097280" y="1326705"/>
                </a:lnTo>
                <a:lnTo>
                  <a:pt x="1072172" y="1365237"/>
                </a:lnTo>
                <a:lnTo>
                  <a:pt x="1048842" y="1404975"/>
                </a:lnTo>
                <a:lnTo>
                  <a:pt x="1027353" y="1445882"/>
                </a:lnTo>
                <a:lnTo>
                  <a:pt x="1007770" y="1487868"/>
                </a:lnTo>
                <a:lnTo>
                  <a:pt x="990130" y="1530908"/>
                </a:lnTo>
                <a:lnTo>
                  <a:pt x="974496" y="1574914"/>
                </a:lnTo>
                <a:lnTo>
                  <a:pt x="960932" y="1619859"/>
                </a:lnTo>
                <a:lnTo>
                  <a:pt x="949490" y="1665668"/>
                </a:lnTo>
                <a:lnTo>
                  <a:pt x="940219" y="1712302"/>
                </a:lnTo>
                <a:lnTo>
                  <a:pt x="939736" y="1715541"/>
                </a:lnTo>
                <a:lnTo>
                  <a:pt x="932751" y="1715541"/>
                </a:lnTo>
                <a:lnTo>
                  <a:pt x="932751" y="1764004"/>
                </a:lnTo>
                <a:lnTo>
                  <a:pt x="928446" y="1807756"/>
                </a:lnTo>
                <a:lnTo>
                  <a:pt x="926071" y="1856473"/>
                </a:lnTo>
                <a:lnTo>
                  <a:pt x="824242" y="1856473"/>
                </a:lnTo>
                <a:lnTo>
                  <a:pt x="824877" y="1827695"/>
                </a:lnTo>
                <a:lnTo>
                  <a:pt x="828027" y="1779968"/>
                </a:lnTo>
                <a:lnTo>
                  <a:pt x="829779" y="1764004"/>
                </a:lnTo>
                <a:lnTo>
                  <a:pt x="932751" y="1764004"/>
                </a:lnTo>
                <a:lnTo>
                  <a:pt x="932751" y="1715541"/>
                </a:lnTo>
                <a:lnTo>
                  <a:pt x="835901" y="1715541"/>
                </a:lnTo>
                <a:lnTo>
                  <a:pt x="840422" y="1686293"/>
                </a:lnTo>
                <a:lnTo>
                  <a:pt x="849591" y="1640433"/>
                </a:lnTo>
                <a:lnTo>
                  <a:pt x="860653" y="1595285"/>
                </a:lnTo>
                <a:lnTo>
                  <a:pt x="873594" y="1550885"/>
                </a:lnTo>
                <a:lnTo>
                  <a:pt x="888365" y="1507299"/>
                </a:lnTo>
                <a:lnTo>
                  <a:pt x="904900" y="1464551"/>
                </a:lnTo>
                <a:lnTo>
                  <a:pt x="923188" y="1422692"/>
                </a:lnTo>
                <a:lnTo>
                  <a:pt x="943152" y="1381760"/>
                </a:lnTo>
                <a:lnTo>
                  <a:pt x="964768" y="1341818"/>
                </a:lnTo>
                <a:lnTo>
                  <a:pt x="987983" y="1302893"/>
                </a:lnTo>
                <a:lnTo>
                  <a:pt x="1012761" y="1265034"/>
                </a:lnTo>
                <a:lnTo>
                  <a:pt x="1039050" y="1228280"/>
                </a:lnTo>
                <a:lnTo>
                  <a:pt x="1066800" y="1192682"/>
                </a:lnTo>
                <a:lnTo>
                  <a:pt x="1095984" y="1158290"/>
                </a:lnTo>
                <a:lnTo>
                  <a:pt x="1126540" y="1125143"/>
                </a:lnTo>
                <a:lnTo>
                  <a:pt x="1158430" y="1093292"/>
                </a:lnTo>
                <a:lnTo>
                  <a:pt x="1191615" y="1062761"/>
                </a:lnTo>
                <a:lnTo>
                  <a:pt x="1226045" y="1033614"/>
                </a:lnTo>
                <a:lnTo>
                  <a:pt x="1261681" y="1005890"/>
                </a:lnTo>
                <a:lnTo>
                  <a:pt x="1298460" y="979627"/>
                </a:lnTo>
                <a:lnTo>
                  <a:pt x="1336357" y="954874"/>
                </a:lnTo>
                <a:lnTo>
                  <a:pt x="1375333" y="931684"/>
                </a:lnTo>
                <a:lnTo>
                  <a:pt x="1415313" y="910094"/>
                </a:lnTo>
                <a:lnTo>
                  <a:pt x="1456283" y="890143"/>
                </a:lnTo>
                <a:lnTo>
                  <a:pt x="1498193" y="871893"/>
                </a:lnTo>
                <a:lnTo>
                  <a:pt x="1540979" y="855357"/>
                </a:lnTo>
                <a:lnTo>
                  <a:pt x="1584617" y="840613"/>
                </a:lnTo>
                <a:lnTo>
                  <a:pt x="1629054" y="827684"/>
                </a:lnTo>
                <a:lnTo>
                  <a:pt x="1674253" y="816635"/>
                </a:lnTo>
                <a:lnTo>
                  <a:pt x="1720151" y="807478"/>
                </a:lnTo>
                <a:lnTo>
                  <a:pt x="1764474" y="800646"/>
                </a:lnTo>
                <a:lnTo>
                  <a:pt x="1764474" y="751789"/>
                </a:lnTo>
                <a:lnTo>
                  <a:pt x="1721586" y="758050"/>
                </a:lnTo>
                <a:lnTo>
                  <a:pt x="1675930" y="766673"/>
                </a:lnTo>
                <a:lnTo>
                  <a:pt x="1630934" y="777113"/>
                </a:lnTo>
                <a:lnTo>
                  <a:pt x="1586636" y="789305"/>
                </a:lnTo>
                <a:lnTo>
                  <a:pt x="1543075" y="803236"/>
                </a:lnTo>
                <a:lnTo>
                  <a:pt x="1500289" y="818857"/>
                </a:lnTo>
                <a:lnTo>
                  <a:pt x="1458315" y="836117"/>
                </a:lnTo>
                <a:lnTo>
                  <a:pt x="1417205" y="855002"/>
                </a:lnTo>
                <a:lnTo>
                  <a:pt x="1376997" y="875449"/>
                </a:lnTo>
                <a:lnTo>
                  <a:pt x="1337729" y="897420"/>
                </a:lnTo>
                <a:lnTo>
                  <a:pt x="1299425" y="920889"/>
                </a:lnTo>
                <a:lnTo>
                  <a:pt x="1262138" y="945807"/>
                </a:lnTo>
                <a:lnTo>
                  <a:pt x="1225918" y="972134"/>
                </a:lnTo>
                <a:lnTo>
                  <a:pt x="1190777" y="999832"/>
                </a:lnTo>
                <a:lnTo>
                  <a:pt x="1156779" y="1028865"/>
                </a:lnTo>
                <a:lnTo>
                  <a:pt x="1123962" y="1059192"/>
                </a:lnTo>
                <a:lnTo>
                  <a:pt x="1092352" y="1090764"/>
                </a:lnTo>
                <a:lnTo>
                  <a:pt x="1061999" y="1123556"/>
                </a:lnTo>
                <a:lnTo>
                  <a:pt x="1032941" y="1157516"/>
                </a:lnTo>
                <a:lnTo>
                  <a:pt x="1005205" y="1192618"/>
                </a:lnTo>
                <a:lnTo>
                  <a:pt x="978852" y="1228801"/>
                </a:lnTo>
                <a:lnTo>
                  <a:pt x="953909" y="1266050"/>
                </a:lnTo>
                <a:lnTo>
                  <a:pt x="930427" y="1304302"/>
                </a:lnTo>
                <a:lnTo>
                  <a:pt x="908431" y="1343545"/>
                </a:lnTo>
                <a:lnTo>
                  <a:pt x="887958" y="1383715"/>
                </a:lnTo>
                <a:lnTo>
                  <a:pt x="869073" y="1424774"/>
                </a:lnTo>
                <a:lnTo>
                  <a:pt x="851789" y="1466697"/>
                </a:lnTo>
                <a:lnTo>
                  <a:pt x="836155" y="1509433"/>
                </a:lnTo>
                <a:lnTo>
                  <a:pt x="822210" y="1552943"/>
                </a:lnTo>
                <a:lnTo>
                  <a:pt x="810006" y="1597202"/>
                </a:lnTo>
                <a:lnTo>
                  <a:pt x="799566" y="1642148"/>
                </a:lnTo>
                <a:lnTo>
                  <a:pt x="790930" y="1687753"/>
                </a:lnTo>
                <a:lnTo>
                  <a:pt x="786841" y="1715541"/>
                </a:lnTo>
                <a:lnTo>
                  <a:pt x="24257" y="1715541"/>
                </a:lnTo>
                <a:lnTo>
                  <a:pt x="14820" y="1717446"/>
                </a:lnTo>
                <a:lnTo>
                  <a:pt x="7112" y="1722640"/>
                </a:lnTo>
                <a:lnTo>
                  <a:pt x="1905" y="1730336"/>
                </a:lnTo>
                <a:lnTo>
                  <a:pt x="0" y="1739773"/>
                </a:lnTo>
                <a:lnTo>
                  <a:pt x="1905" y="1749196"/>
                </a:lnTo>
                <a:lnTo>
                  <a:pt x="7112" y="1756892"/>
                </a:lnTo>
                <a:lnTo>
                  <a:pt x="14820" y="1762086"/>
                </a:lnTo>
                <a:lnTo>
                  <a:pt x="24257" y="1764004"/>
                </a:lnTo>
                <a:lnTo>
                  <a:pt x="780999" y="1764004"/>
                </a:lnTo>
                <a:lnTo>
                  <a:pt x="779259" y="1780781"/>
                </a:lnTo>
                <a:lnTo>
                  <a:pt x="776300" y="1828114"/>
                </a:lnTo>
                <a:lnTo>
                  <a:pt x="775703" y="1856473"/>
                </a:lnTo>
                <a:lnTo>
                  <a:pt x="24295" y="1856473"/>
                </a:lnTo>
                <a:lnTo>
                  <a:pt x="14859" y="1858391"/>
                </a:lnTo>
                <a:lnTo>
                  <a:pt x="7150" y="1863585"/>
                </a:lnTo>
                <a:lnTo>
                  <a:pt x="1943" y="1871281"/>
                </a:lnTo>
                <a:lnTo>
                  <a:pt x="38" y="1880704"/>
                </a:lnTo>
                <a:lnTo>
                  <a:pt x="1943" y="1890141"/>
                </a:lnTo>
                <a:lnTo>
                  <a:pt x="7150" y="1897837"/>
                </a:lnTo>
                <a:lnTo>
                  <a:pt x="14859" y="1903031"/>
                </a:lnTo>
                <a:lnTo>
                  <a:pt x="24295" y="1904936"/>
                </a:lnTo>
                <a:lnTo>
                  <a:pt x="950087" y="1904936"/>
                </a:lnTo>
                <a:lnTo>
                  <a:pt x="975563" y="1832686"/>
                </a:lnTo>
                <a:lnTo>
                  <a:pt x="979182" y="1785277"/>
                </a:lnTo>
                <a:lnTo>
                  <a:pt x="981887" y="1764004"/>
                </a:lnTo>
                <a:lnTo>
                  <a:pt x="1335824" y="1764004"/>
                </a:lnTo>
                <a:lnTo>
                  <a:pt x="1345260" y="1762086"/>
                </a:lnTo>
                <a:lnTo>
                  <a:pt x="1352981" y="1756892"/>
                </a:lnTo>
                <a:lnTo>
                  <a:pt x="1358176" y="1749196"/>
                </a:lnTo>
                <a:lnTo>
                  <a:pt x="1360081" y="1739773"/>
                </a:lnTo>
                <a:lnTo>
                  <a:pt x="1360081" y="1613433"/>
                </a:lnTo>
                <a:lnTo>
                  <a:pt x="1441475" y="1613433"/>
                </a:lnTo>
                <a:lnTo>
                  <a:pt x="1441475" y="1715541"/>
                </a:lnTo>
                <a:lnTo>
                  <a:pt x="1441475" y="1739773"/>
                </a:lnTo>
                <a:lnTo>
                  <a:pt x="1443393" y="1749196"/>
                </a:lnTo>
                <a:lnTo>
                  <a:pt x="1448587" y="1756892"/>
                </a:lnTo>
                <a:lnTo>
                  <a:pt x="1456296" y="1762086"/>
                </a:lnTo>
                <a:lnTo>
                  <a:pt x="1465732" y="1764004"/>
                </a:lnTo>
                <a:lnTo>
                  <a:pt x="1788769" y="1764004"/>
                </a:lnTo>
                <a:lnTo>
                  <a:pt x="1798205" y="1762086"/>
                </a:lnTo>
                <a:lnTo>
                  <a:pt x="1805914" y="1756892"/>
                </a:lnTo>
                <a:lnTo>
                  <a:pt x="1811108" y="1749196"/>
                </a:lnTo>
                <a:lnTo>
                  <a:pt x="1813026" y="1739773"/>
                </a:lnTo>
                <a:lnTo>
                  <a:pt x="1813026" y="1439646"/>
                </a:lnTo>
                <a:lnTo>
                  <a:pt x="1811121" y="1430210"/>
                </a:lnTo>
                <a:lnTo>
                  <a:pt x="1805940" y="1422514"/>
                </a:lnTo>
                <a:lnTo>
                  <a:pt x="1798256" y="1417320"/>
                </a:lnTo>
                <a:lnTo>
                  <a:pt x="1798396" y="1417320"/>
                </a:lnTo>
                <a:lnTo>
                  <a:pt x="1788960" y="1415415"/>
                </a:lnTo>
                <a:lnTo>
                  <a:pt x="1764474" y="1415415"/>
                </a:lnTo>
                <a:lnTo>
                  <a:pt x="1764474" y="1463878"/>
                </a:lnTo>
                <a:lnTo>
                  <a:pt x="1764474" y="1715541"/>
                </a:lnTo>
                <a:lnTo>
                  <a:pt x="1489989" y="1715541"/>
                </a:lnTo>
                <a:lnTo>
                  <a:pt x="1489989" y="1613433"/>
                </a:lnTo>
                <a:lnTo>
                  <a:pt x="1630349" y="1613433"/>
                </a:lnTo>
                <a:lnTo>
                  <a:pt x="1639785" y="1611528"/>
                </a:lnTo>
                <a:lnTo>
                  <a:pt x="1647494" y="1606334"/>
                </a:lnTo>
                <a:lnTo>
                  <a:pt x="1652689" y="1598625"/>
                </a:lnTo>
                <a:lnTo>
                  <a:pt x="1654606" y="1589201"/>
                </a:lnTo>
                <a:lnTo>
                  <a:pt x="1654606" y="1463878"/>
                </a:lnTo>
                <a:lnTo>
                  <a:pt x="1764474" y="1463878"/>
                </a:lnTo>
                <a:lnTo>
                  <a:pt x="1764474" y="1415415"/>
                </a:lnTo>
                <a:lnTo>
                  <a:pt x="1654606" y="1415415"/>
                </a:lnTo>
                <a:lnTo>
                  <a:pt x="1654606" y="1309484"/>
                </a:lnTo>
                <a:lnTo>
                  <a:pt x="1788769" y="1309484"/>
                </a:lnTo>
                <a:lnTo>
                  <a:pt x="1798205" y="1307579"/>
                </a:lnTo>
                <a:lnTo>
                  <a:pt x="1805914" y="1302385"/>
                </a:lnTo>
                <a:lnTo>
                  <a:pt x="1811108" y="1294676"/>
                </a:lnTo>
                <a:lnTo>
                  <a:pt x="1813026" y="1285252"/>
                </a:lnTo>
                <a:lnTo>
                  <a:pt x="1813026" y="951039"/>
                </a:lnTo>
                <a:lnTo>
                  <a:pt x="1814474" y="950849"/>
                </a:lnTo>
                <a:lnTo>
                  <a:pt x="1861934" y="947229"/>
                </a:lnTo>
                <a:lnTo>
                  <a:pt x="1910003" y="946010"/>
                </a:lnTo>
                <a:lnTo>
                  <a:pt x="1919439" y="944105"/>
                </a:lnTo>
                <a:lnTo>
                  <a:pt x="1927148" y="938911"/>
                </a:lnTo>
                <a:lnTo>
                  <a:pt x="1932355" y="931214"/>
                </a:lnTo>
                <a:lnTo>
                  <a:pt x="1934260" y="921778"/>
                </a:lnTo>
                <a:lnTo>
                  <a:pt x="1934260" y="766660"/>
                </a:lnTo>
                <a:lnTo>
                  <a:pt x="1934260" y="24231"/>
                </a:lnTo>
                <a:close/>
              </a:path>
            </a:pathLst>
          </a:custGeom>
          <a:solidFill>
            <a:srgbClr val="F1B461"/>
          </a:solidFill>
        </p:spPr>
        <p:txBody>
          <a:bodyPr wrap="square" lIns="0" tIns="0" rIns="0" bIns="0" rtlCol="0"/>
          <a:lstStyle/>
          <a:p>
            <a:endParaRPr/>
          </a:p>
        </p:txBody>
      </p:sp>
      <p:sp>
        <p:nvSpPr>
          <p:cNvPr id="5" name="object 5"/>
          <p:cNvSpPr/>
          <p:nvPr/>
        </p:nvSpPr>
        <p:spPr>
          <a:xfrm>
            <a:off x="6597064" y="0"/>
            <a:ext cx="20955" cy="1235710"/>
          </a:xfrm>
          <a:custGeom>
            <a:avLst/>
            <a:gdLst/>
            <a:ahLst/>
            <a:cxnLst/>
            <a:rect l="l" t="t" r="r" b="b"/>
            <a:pathLst>
              <a:path w="20954" h="1235710">
                <a:moveTo>
                  <a:pt x="10282" y="1235614"/>
                </a:moveTo>
                <a:lnTo>
                  <a:pt x="3213" y="1233140"/>
                </a:lnTo>
                <a:lnTo>
                  <a:pt x="0" y="1225718"/>
                </a:lnTo>
                <a:lnTo>
                  <a:pt x="0" y="0"/>
                </a:lnTo>
                <a:lnTo>
                  <a:pt x="20564" y="0"/>
                </a:lnTo>
                <a:lnTo>
                  <a:pt x="20564" y="1225718"/>
                </a:lnTo>
                <a:lnTo>
                  <a:pt x="17351" y="1233140"/>
                </a:lnTo>
                <a:lnTo>
                  <a:pt x="10282" y="1235614"/>
                </a:lnTo>
                <a:close/>
              </a:path>
            </a:pathLst>
          </a:custGeom>
          <a:solidFill>
            <a:srgbClr val="D5B360"/>
          </a:solidFill>
        </p:spPr>
        <p:txBody>
          <a:bodyPr wrap="square" lIns="0" tIns="0" rIns="0" bIns="0" rtlCol="0"/>
          <a:lstStyle/>
          <a:p>
            <a:endParaRPr/>
          </a:p>
        </p:txBody>
      </p:sp>
      <p:sp>
        <p:nvSpPr>
          <p:cNvPr id="6" name="object 6"/>
          <p:cNvSpPr/>
          <p:nvPr/>
        </p:nvSpPr>
        <p:spPr>
          <a:xfrm>
            <a:off x="7330658" y="0"/>
            <a:ext cx="20955" cy="1235710"/>
          </a:xfrm>
          <a:custGeom>
            <a:avLst/>
            <a:gdLst/>
            <a:ahLst/>
            <a:cxnLst/>
            <a:rect l="l" t="t" r="r" b="b"/>
            <a:pathLst>
              <a:path w="20954" h="1235710">
                <a:moveTo>
                  <a:pt x="10282" y="1235614"/>
                </a:moveTo>
                <a:lnTo>
                  <a:pt x="3213" y="1233140"/>
                </a:lnTo>
                <a:lnTo>
                  <a:pt x="0" y="1225718"/>
                </a:lnTo>
                <a:lnTo>
                  <a:pt x="0" y="0"/>
                </a:lnTo>
                <a:lnTo>
                  <a:pt x="20564" y="0"/>
                </a:lnTo>
                <a:lnTo>
                  <a:pt x="20564" y="1225718"/>
                </a:lnTo>
                <a:lnTo>
                  <a:pt x="17351" y="1233140"/>
                </a:lnTo>
                <a:lnTo>
                  <a:pt x="10282" y="1235614"/>
                </a:lnTo>
                <a:close/>
              </a:path>
            </a:pathLst>
          </a:custGeom>
          <a:solidFill>
            <a:srgbClr val="D9B689"/>
          </a:solidFill>
        </p:spPr>
        <p:txBody>
          <a:bodyPr wrap="square" lIns="0" tIns="0" rIns="0" bIns="0" rtlCol="0"/>
          <a:lstStyle/>
          <a:p>
            <a:endParaRPr/>
          </a:p>
        </p:txBody>
      </p:sp>
      <p:grpSp>
        <p:nvGrpSpPr>
          <p:cNvPr id="7" name="object 7"/>
          <p:cNvGrpSpPr/>
          <p:nvPr/>
        </p:nvGrpSpPr>
        <p:grpSpPr>
          <a:xfrm>
            <a:off x="1384749" y="349804"/>
            <a:ext cx="6178550" cy="1535430"/>
            <a:chOff x="1384749" y="349804"/>
            <a:chExt cx="6178550" cy="1535430"/>
          </a:xfrm>
        </p:grpSpPr>
        <p:sp>
          <p:nvSpPr>
            <p:cNvPr id="8" name="object 8"/>
            <p:cNvSpPr/>
            <p:nvPr/>
          </p:nvSpPr>
          <p:spPr>
            <a:xfrm>
              <a:off x="6017214" y="356729"/>
              <a:ext cx="1160145" cy="1155700"/>
            </a:xfrm>
            <a:custGeom>
              <a:avLst/>
              <a:gdLst/>
              <a:ahLst/>
              <a:cxnLst/>
              <a:rect l="l" t="t" r="r" b="b"/>
              <a:pathLst>
                <a:path w="1160145" h="1155700">
                  <a:moveTo>
                    <a:pt x="579768" y="1155199"/>
                  </a:moveTo>
                  <a:lnTo>
                    <a:pt x="532217" y="1153284"/>
                  </a:lnTo>
                  <a:lnTo>
                    <a:pt x="485725" y="1147639"/>
                  </a:lnTo>
                  <a:lnTo>
                    <a:pt x="440441" y="1138412"/>
                  </a:lnTo>
                  <a:lnTo>
                    <a:pt x="396515" y="1125752"/>
                  </a:lnTo>
                  <a:lnTo>
                    <a:pt x="354094" y="1109808"/>
                  </a:lnTo>
                  <a:lnTo>
                    <a:pt x="313329" y="1090728"/>
                  </a:lnTo>
                  <a:lnTo>
                    <a:pt x="274369" y="1068661"/>
                  </a:lnTo>
                  <a:lnTo>
                    <a:pt x="237362" y="1043756"/>
                  </a:lnTo>
                  <a:lnTo>
                    <a:pt x="202459" y="1016160"/>
                  </a:lnTo>
                  <a:lnTo>
                    <a:pt x="169808" y="986024"/>
                  </a:lnTo>
                  <a:lnTo>
                    <a:pt x="139559" y="953495"/>
                  </a:lnTo>
                  <a:lnTo>
                    <a:pt x="111860" y="918722"/>
                  </a:lnTo>
                  <a:lnTo>
                    <a:pt x="86861" y="881854"/>
                  </a:lnTo>
                  <a:lnTo>
                    <a:pt x="64711" y="843039"/>
                  </a:lnTo>
                  <a:lnTo>
                    <a:pt x="45560" y="802427"/>
                  </a:lnTo>
                  <a:lnTo>
                    <a:pt x="29556" y="760165"/>
                  </a:lnTo>
                  <a:lnTo>
                    <a:pt x="16849" y="716403"/>
                  </a:lnTo>
                  <a:lnTo>
                    <a:pt x="7588" y="671289"/>
                  </a:lnTo>
                  <a:lnTo>
                    <a:pt x="1921" y="624971"/>
                  </a:lnTo>
                  <a:lnTo>
                    <a:pt x="0" y="577599"/>
                  </a:lnTo>
                  <a:lnTo>
                    <a:pt x="1921" y="530227"/>
                  </a:lnTo>
                  <a:lnTo>
                    <a:pt x="7587" y="483910"/>
                  </a:lnTo>
                  <a:lnTo>
                    <a:pt x="16849" y="438795"/>
                  </a:lnTo>
                  <a:lnTo>
                    <a:pt x="29556" y="395033"/>
                  </a:lnTo>
                  <a:lnTo>
                    <a:pt x="45560" y="352771"/>
                  </a:lnTo>
                  <a:lnTo>
                    <a:pt x="64711" y="312159"/>
                  </a:lnTo>
                  <a:lnTo>
                    <a:pt x="86861" y="273344"/>
                  </a:lnTo>
                  <a:lnTo>
                    <a:pt x="111860" y="236476"/>
                  </a:lnTo>
                  <a:lnTo>
                    <a:pt x="139558" y="201704"/>
                  </a:lnTo>
                  <a:lnTo>
                    <a:pt x="169808" y="169175"/>
                  </a:lnTo>
                  <a:lnTo>
                    <a:pt x="202459" y="139038"/>
                  </a:lnTo>
                  <a:lnTo>
                    <a:pt x="237362" y="111443"/>
                  </a:lnTo>
                  <a:lnTo>
                    <a:pt x="274369" y="86537"/>
                  </a:lnTo>
                  <a:lnTo>
                    <a:pt x="313329" y="64470"/>
                  </a:lnTo>
                  <a:lnTo>
                    <a:pt x="354094" y="45390"/>
                  </a:lnTo>
                  <a:lnTo>
                    <a:pt x="396515" y="29446"/>
                  </a:lnTo>
                  <a:lnTo>
                    <a:pt x="440441" y="16786"/>
                  </a:lnTo>
                  <a:lnTo>
                    <a:pt x="485725" y="7559"/>
                  </a:lnTo>
                  <a:lnTo>
                    <a:pt x="532217" y="1914"/>
                  </a:lnTo>
                  <a:lnTo>
                    <a:pt x="579768" y="0"/>
                  </a:lnTo>
                  <a:lnTo>
                    <a:pt x="627318" y="1914"/>
                  </a:lnTo>
                  <a:lnTo>
                    <a:pt x="673809" y="7559"/>
                  </a:lnTo>
                  <a:lnTo>
                    <a:pt x="719093" y="16786"/>
                  </a:lnTo>
                  <a:lnTo>
                    <a:pt x="763019" y="29446"/>
                  </a:lnTo>
                  <a:lnTo>
                    <a:pt x="805439" y="45390"/>
                  </a:lnTo>
                  <a:lnTo>
                    <a:pt x="846204" y="64470"/>
                  </a:lnTo>
                  <a:lnTo>
                    <a:pt x="885165" y="86537"/>
                  </a:lnTo>
                  <a:lnTo>
                    <a:pt x="922171" y="111443"/>
                  </a:lnTo>
                  <a:lnTo>
                    <a:pt x="957074" y="139038"/>
                  </a:lnTo>
                  <a:lnTo>
                    <a:pt x="989726" y="169175"/>
                  </a:lnTo>
                  <a:lnTo>
                    <a:pt x="1019975" y="201704"/>
                  </a:lnTo>
                  <a:lnTo>
                    <a:pt x="1047674" y="236476"/>
                  </a:lnTo>
                  <a:lnTo>
                    <a:pt x="1072673" y="273344"/>
                  </a:lnTo>
                  <a:lnTo>
                    <a:pt x="1094823" y="312159"/>
                  </a:lnTo>
                  <a:lnTo>
                    <a:pt x="1113975" y="352771"/>
                  </a:lnTo>
                  <a:lnTo>
                    <a:pt x="1129979" y="395033"/>
                  </a:lnTo>
                  <a:lnTo>
                    <a:pt x="1142686" y="438795"/>
                  </a:lnTo>
                  <a:lnTo>
                    <a:pt x="1151948" y="483910"/>
                  </a:lnTo>
                  <a:lnTo>
                    <a:pt x="1157614" y="530227"/>
                  </a:lnTo>
                  <a:lnTo>
                    <a:pt x="1159536" y="577599"/>
                  </a:lnTo>
                  <a:lnTo>
                    <a:pt x="1157614" y="624971"/>
                  </a:lnTo>
                  <a:lnTo>
                    <a:pt x="1151948" y="671289"/>
                  </a:lnTo>
                  <a:lnTo>
                    <a:pt x="1142686" y="716403"/>
                  </a:lnTo>
                  <a:lnTo>
                    <a:pt x="1129979" y="760165"/>
                  </a:lnTo>
                  <a:lnTo>
                    <a:pt x="1113975" y="802427"/>
                  </a:lnTo>
                  <a:lnTo>
                    <a:pt x="1094823" y="843039"/>
                  </a:lnTo>
                  <a:lnTo>
                    <a:pt x="1072673" y="881854"/>
                  </a:lnTo>
                  <a:lnTo>
                    <a:pt x="1047674" y="918722"/>
                  </a:lnTo>
                  <a:lnTo>
                    <a:pt x="1019975" y="953495"/>
                  </a:lnTo>
                  <a:lnTo>
                    <a:pt x="989726" y="986024"/>
                  </a:lnTo>
                  <a:lnTo>
                    <a:pt x="957074" y="1016160"/>
                  </a:lnTo>
                  <a:lnTo>
                    <a:pt x="922171" y="1043756"/>
                  </a:lnTo>
                  <a:lnTo>
                    <a:pt x="885165" y="1068661"/>
                  </a:lnTo>
                  <a:lnTo>
                    <a:pt x="846204" y="1090728"/>
                  </a:lnTo>
                  <a:lnTo>
                    <a:pt x="805440" y="1109808"/>
                  </a:lnTo>
                  <a:lnTo>
                    <a:pt x="763019" y="1125752"/>
                  </a:lnTo>
                  <a:lnTo>
                    <a:pt x="719093" y="1138412"/>
                  </a:lnTo>
                  <a:lnTo>
                    <a:pt x="673809" y="1147639"/>
                  </a:lnTo>
                  <a:lnTo>
                    <a:pt x="627318" y="1153284"/>
                  </a:lnTo>
                  <a:lnTo>
                    <a:pt x="579768" y="1155199"/>
                  </a:lnTo>
                  <a:close/>
                </a:path>
              </a:pathLst>
            </a:custGeom>
            <a:solidFill>
              <a:srgbClr val="F5D662"/>
            </a:solidFill>
          </p:spPr>
          <p:txBody>
            <a:bodyPr wrap="square" lIns="0" tIns="0" rIns="0" bIns="0" rtlCol="0"/>
            <a:lstStyle/>
            <a:p>
              <a:endParaRPr/>
            </a:p>
          </p:txBody>
        </p:sp>
        <p:sp>
          <p:nvSpPr>
            <p:cNvPr id="9" name="object 9"/>
            <p:cNvSpPr/>
            <p:nvPr/>
          </p:nvSpPr>
          <p:spPr>
            <a:xfrm>
              <a:off x="6014796" y="349807"/>
              <a:ext cx="1170940" cy="1169670"/>
            </a:xfrm>
            <a:custGeom>
              <a:avLst/>
              <a:gdLst/>
              <a:ahLst/>
              <a:cxnLst/>
              <a:rect l="l" t="t" r="r" b="b"/>
              <a:pathLst>
                <a:path w="1170940" h="1169670">
                  <a:moveTo>
                    <a:pt x="1170876" y="554697"/>
                  </a:moveTo>
                  <a:lnTo>
                    <a:pt x="1158570" y="500278"/>
                  </a:lnTo>
                  <a:lnTo>
                    <a:pt x="609993" y="581037"/>
                  </a:lnTo>
                  <a:lnTo>
                    <a:pt x="1159687" y="457301"/>
                  </a:lnTo>
                  <a:lnTo>
                    <a:pt x="1138466" y="405663"/>
                  </a:lnTo>
                  <a:lnTo>
                    <a:pt x="604037" y="578523"/>
                  </a:lnTo>
                  <a:lnTo>
                    <a:pt x="1120114" y="346748"/>
                  </a:lnTo>
                  <a:lnTo>
                    <a:pt x="1088986" y="300393"/>
                  </a:lnTo>
                  <a:lnTo>
                    <a:pt x="594296" y="579437"/>
                  </a:lnTo>
                  <a:lnTo>
                    <a:pt x="593534" y="579234"/>
                  </a:lnTo>
                  <a:lnTo>
                    <a:pt x="598081" y="571754"/>
                  </a:lnTo>
                  <a:lnTo>
                    <a:pt x="1053452" y="235242"/>
                  </a:lnTo>
                  <a:lnTo>
                    <a:pt x="1013104" y="196570"/>
                  </a:lnTo>
                  <a:lnTo>
                    <a:pt x="609854" y="555993"/>
                  </a:lnTo>
                  <a:lnTo>
                    <a:pt x="966863" y="142189"/>
                  </a:lnTo>
                  <a:lnTo>
                    <a:pt x="918908" y="113347"/>
                  </a:lnTo>
                  <a:lnTo>
                    <a:pt x="634034" y="512356"/>
                  </a:lnTo>
                  <a:lnTo>
                    <a:pt x="892505" y="85483"/>
                  </a:lnTo>
                  <a:lnTo>
                    <a:pt x="840435" y="64985"/>
                  </a:lnTo>
                  <a:lnTo>
                    <a:pt x="599198" y="561149"/>
                  </a:lnTo>
                  <a:lnTo>
                    <a:pt x="598385" y="562279"/>
                  </a:lnTo>
                  <a:lnTo>
                    <a:pt x="787044" y="33642"/>
                  </a:lnTo>
                  <a:lnTo>
                    <a:pt x="731888" y="23926"/>
                  </a:lnTo>
                  <a:lnTo>
                    <a:pt x="591540" y="571881"/>
                  </a:lnTo>
                  <a:lnTo>
                    <a:pt x="591185" y="572376"/>
                  </a:lnTo>
                  <a:lnTo>
                    <a:pt x="593813" y="562152"/>
                  </a:lnTo>
                  <a:lnTo>
                    <a:pt x="589534" y="574128"/>
                  </a:lnTo>
                  <a:lnTo>
                    <a:pt x="586778" y="576592"/>
                  </a:lnTo>
                  <a:lnTo>
                    <a:pt x="586778" y="590448"/>
                  </a:lnTo>
                  <a:lnTo>
                    <a:pt x="586689" y="590804"/>
                  </a:lnTo>
                  <a:lnTo>
                    <a:pt x="586765" y="590435"/>
                  </a:lnTo>
                  <a:lnTo>
                    <a:pt x="586778" y="576592"/>
                  </a:lnTo>
                  <a:lnTo>
                    <a:pt x="586066" y="577215"/>
                  </a:lnTo>
                  <a:lnTo>
                    <a:pt x="585927" y="577176"/>
                  </a:lnTo>
                  <a:lnTo>
                    <a:pt x="586270" y="571385"/>
                  </a:lnTo>
                  <a:lnTo>
                    <a:pt x="670318" y="6883"/>
                  </a:lnTo>
                  <a:lnTo>
                    <a:pt x="614349" y="7988"/>
                  </a:lnTo>
                  <a:lnTo>
                    <a:pt x="582587" y="576275"/>
                  </a:lnTo>
                  <a:lnTo>
                    <a:pt x="582320" y="576199"/>
                  </a:lnTo>
                  <a:lnTo>
                    <a:pt x="579742" y="535470"/>
                  </a:lnTo>
                  <a:lnTo>
                    <a:pt x="579742" y="577596"/>
                  </a:lnTo>
                  <a:lnTo>
                    <a:pt x="579234" y="577037"/>
                  </a:lnTo>
                  <a:lnTo>
                    <a:pt x="579678" y="577202"/>
                  </a:lnTo>
                  <a:lnTo>
                    <a:pt x="579742" y="577596"/>
                  </a:lnTo>
                  <a:lnTo>
                    <a:pt x="579742" y="535470"/>
                  </a:lnTo>
                  <a:lnTo>
                    <a:pt x="545858" y="0"/>
                  </a:lnTo>
                  <a:lnTo>
                    <a:pt x="491363" y="12661"/>
                  </a:lnTo>
                  <a:lnTo>
                    <a:pt x="578612" y="570306"/>
                  </a:lnTo>
                  <a:lnTo>
                    <a:pt x="577126" y="565835"/>
                  </a:lnTo>
                  <a:lnTo>
                    <a:pt x="579361" y="575398"/>
                  </a:lnTo>
                  <a:lnTo>
                    <a:pt x="577494" y="574890"/>
                  </a:lnTo>
                  <a:lnTo>
                    <a:pt x="576884" y="573836"/>
                  </a:lnTo>
                  <a:lnTo>
                    <a:pt x="575106" y="570014"/>
                  </a:lnTo>
                  <a:lnTo>
                    <a:pt x="445008" y="16840"/>
                  </a:lnTo>
                  <a:lnTo>
                    <a:pt x="393369" y="38392"/>
                  </a:lnTo>
                  <a:lnTo>
                    <a:pt x="561301" y="540118"/>
                  </a:lnTo>
                  <a:lnTo>
                    <a:pt x="337350" y="55397"/>
                  </a:lnTo>
                  <a:lnTo>
                    <a:pt x="291096" y="86791"/>
                  </a:lnTo>
                  <a:lnTo>
                    <a:pt x="562063" y="554951"/>
                  </a:lnTo>
                  <a:lnTo>
                    <a:pt x="233349" y="113423"/>
                  </a:lnTo>
                  <a:lnTo>
                    <a:pt x="194551" y="153619"/>
                  </a:lnTo>
                  <a:lnTo>
                    <a:pt x="564769" y="565950"/>
                  </a:lnTo>
                  <a:lnTo>
                    <a:pt x="144691" y="195173"/>
                  </a:lnTo>
                  <a:lnTo>
                    <a:pt x="115049" y="242455"/>
                  </a:lnTo>
                  <a:lnTo>
                    <a:pt x="547065" y="558482"/>
                  </a:lnTo>
                  <a:lnTo>
                    <a:pt x="85763" y="271716"/>
                  </a:lnTo>
                  <a:lnTo>
                    <a:pt x="64439" y="323303"/>
                  </a:lnTo>
                  <a:lnTo>
                    <a:pt x="552246" y="567817"/>
                  </a:lnTo>
                  <a:lnTo>
                    <a:pt x="29819" y="373913"/>
                  </a:lnTo>
                  <a:lnTo>
                    <a:pt x="19265" y="428701"/>
                  </a:lnTo>
                  <a:lnTo>
                    <a:pt x="573620" y="578535"/>
                  </a:lnTo>
                  <a:lnTo>
                    <a:pt x="574243" y="578840"/>
                  </a:lnTo>
                  <a:lnTo>
                    <a:pt x="575487" y="582523"/>
                  </a:lnTo>
                  <a:lnTo>
                    <a:pt x="569366" y="582155"/>
                  </a:lnTo>
                  <a:lnTo>
                    <a:pt x="2311" y="498398"/>
                  </a:lnTo>
                  <a:lnTo>
                    <a:pt x="3390" y="554164"/>
                  </a:lnTo>
                  <a:lnTo>
                    <a:pt x="576338" y="585889"/>
                  </a:lnTo>
                  <a:lnTo>
                    <a:pt x="576199" y="586016"/>
                  </a:lnTo>
                  <a:lnTo>
                    <a:pt x="572058" y="586625"/>
                  </a:lnTo>
                  <a:lnTo>
                    <a:pt x="0" y="618007"/>
                  </a:lnTo>
                  <a:lnTo>
                    <a:pt x="12293" y="672426"/>
                  </a:lnTo>
                  <a:lnTo>
                    <a:pt x="554113" y="592658"/>
                  </a:lnTo>
                  <a:lnTo>
                    <a:pt x="15697" y="713892"/>
                  </a:lnTo>
                  <a:lnTo>
                    <a:pt x="36918" y="765517"/>
                  </a:lnTo>
                  <a:lnTo>
                    <a:pt x="565873" y="594398"/>
                  </a:lnTo>
                  <a:lnTo>
                    <a:pt x="564934" y="595083"/>
                  </a:lnTo>
                  <a:lnTo>
                    <a:pt x="50761" y="825995"/>
                  </a:lnTo>
                  <a:lnTo>
                    <a:pt x="81889" y="872337"/>
                  </a:lnTo>
                  <a:lnTo>
                    <a:pt x="537565" y="615315"/>
                  </a:lnTo>
                  <a:lnTo>
                    <a:pt x="111099" y="930490"/>
                  </a:lnTo>
                  <a:lnTo>
                    <a:pt x="151447" y="969124"/>
                  </a:lnTo>
                  <a:lnTo>
                    <a:pt x="566966" y="598728"/>
                  </a:lnTo>
                  <a:lnTo>
                    <a:pt x="575995" y="593636"/>
                  </a:lnTo>
                  <a:lnTo>
                    <a:pt x="569429" y="602843"/>
                  </a:lnTo>
                  <a:lnTo>
                    <a:pt x="578675" y="592137"/>
                  </a:lnTo>
                  <a:lnTo>
                    <a:pt x="578802" y="592442"/>
                  </a:lnTo>
                  <a:lnTo>
                    <a:pt x="201853" y="1029322"/>
                  </a:lnTo>
                  <a:lnTo>
                    <a:pt x="249783" y="1058176"/>
                  </a:lnTo>
                  <a:lnTo>
                    <a:pt x="579069" y="597014"/>
                  </a:lnTo>
                  <a:lnTo>
                    <a:pt x="283489" y="1085215"/>
                  </a:lnTo>
                  <a:lnTo>
                    <a:pt x="335559" y="1105662"/>
                  </a:lnTo>
                  <a:lnTo>
                    <a:pt x="577176" y="608749"/>
                  </a:lnTo>
                  <a:lnTo>
                    <a:pt x="389597" y="1134503"/>
                  </a:lnTo>
                  <a:lnTo>
                    <a:pt x="444728" y="1144219"/>
                  </a:lnTo>
                  <a:lnTo>
                    <a:pt x="576872" y="628281"/>
                  </a:lnTo>
                  <a:lnTo>
                    <a:pt x="497408" y="1162329"/>
                  </a:lnTo>
                  <a:lnTo>
                    <a:pt x="553389" y="1161262"/>
                  </a:lnTo>
                  <a:lnTo>
                    <a:pt x="583628" y="617905"/>
                  </a:lnTo>
                  <a:lnTo>
                    <a:pt x="618502" y="1169174"/>
                  </a:lnTo>
                  <a:lnTo>
                    <a:pt x="672998" y="1156474"/>
                  </a:lnTo>
                  <a:lnTo>
                    <a:pt x="587565" y="610311"/>
                  </a:lnTo>
                  <a:lnTo>
                    <a:pt x="716178" y="1157249"/>
                  </a:lnTo>
                  <a:lnTo>
                    <a:pt x="767842" y="1135697"/>
                  </a:lnTo>
                  <a:lnTo>
                    <a:pt x="590143" y="604774"/>
                  </a:lnTo>
                  <a:lnTo>
                    <a:pt x="826820" y="1116965"/>
                  </a:lnTo>
                  <a:lnTo>
                    <a:pt x="873086" y="1085583"/>
                  </a:lnTo>
                  <a:lnTo>
                    <a:pt x="587641" y="592442"/>
                  </a:lnTo>
                  <a:lnTo>
                    <a:pt x="587908" y="591680"/>
                  </a:lnTo>
                  <a:lnTo>
                    <a:pt x="589635" y="593572"/>
                  </a:lnTo>
                  <a:lnTo>
                    <a:pt x="931214" y="1052271"/>
                  </a:lnTo>
                  <a:lnTo>
                    <a:pt x="970000" y="1012075"/>
                  </a:lnTo>
                  <a:lnTo>
                    <a:pt x="592213" y="591502"/>
                  </a:lnTo>
                  <a:lnTo>
                    <a:pt x="593344" y="592340"/>
                  </a:lnTo>
                  <a:lnTo>
                    <a:pt x="1021156" y="969911"/>
                  </a:lnTo>
                  <a:lnTo>
                    <a:pt x="1050810" y="922578"/>
                  </a:lnTo>
                  <a:lnTo>
                    <a:pt x="596011" y="589965"/>
                  </a:lnTo>
                  <a:lnTo>
                    <a:pt x="1081379" y="891603"/>
                  </a:lnTo>
                  <a:lnTo>
                    <a:pt x="1102715" y="840054"/>
                  </a:lnTo>
                  <a:lnTo>
                    <a:pt x="598703" y="587463"/>
                  </a:lnTo>
                  <a:lnTo>
                    <a:pt x="613016" y="589572"/>
                  </a:lnTo>
                  <a:lnTo>
                    <a:pt x="1133983" y="782891"/>
                  </a:lnTo>
                  <a:lnTo>
                    <a:pt x="1144587" y="728103"/>
                  </a:lnTo>
                  <a:lnTo>
                    <a:pt x="654519" y="595706"/>
                  </a:lnTo>
                  <a:lnTo>
                    <a:pt x="1162075" y="670661"/>
                  </a:lnTo>
                  <a:lnTo>
                    <a:pt x="1161008" y="614895"/>
                  </a:lnTo>
                  <a:lnTo>
                    <a:pt x="619264" y="584949"/>
                  </a:lnTo>
                  <a:lnTo>
                    <a:pt x="1170876" y="554697"/>
                  </a:lnTo>
                  <a:close/>
                </a:path>
              </a:pathLst>
            </a:custGeom>
            <a:solidFill>
              <a:srgbClr val="D5B360"/>
            </a:solidFill>
          </p:spPr>
          <p:txBody>
            <a:bodyPr wrap="square" lIns="0" tIns="0" rIns="0" bIns="0" rtlCol="0"/>
            <a:lstStyle/>
            <a:p>
              <a:endParaRPr/>
            </a:p>
          </p:txBody>
        </p:sp>
        <p:sp>
          <p:nvSpPr>
            <p:cNvPr id="10" name="object 10"/>
            <p:cNvSpPr/>
            <p:nvPr/>
          </p:nvSpPr>
          <p:spPr>
            <a:xfrm>
              <a:off x="6885797" y="969691"/>
              <a:ext cx="677545" cy="912494"/>
            </a:xfrm>
            <a:custGeom>
              <a:avLst/>
              <a:gdLst/>
              <a:ahLst/>
              <a:cxnLst/>
              <a:rect l="l" t="t" r="r" b="b"/>
              <a:pathLst>
                <a:path w="677545" h="912494">
                  <a:moveTo>
                    <a:pt x="457694" y="911882"/>
                  </a:moveTo>
                  <a:lnTo>
                    <a:pt x="410896" y="909528"/>
                  </a:lnTo>
                  <a:lnTo>
                    <a:pt x="365450" y="902619"/>
                  </a:lnTo>
                  <a:lnTo>
                    <a:pt x="321587" y="891383"/>
                  </a:lnTo>
                  <a:lnTo>
                    <a:pt x="279536" y="876051"/>
                  </a:lnTo>
                  <a:lnTo>
                    <a:pt x="239526" y="856850"/>
                  </a:lnTo>
                  <a:lnTo>
                    <a:pt x="201789" y="834012"/>
                  </a:lnTo>
                  <a:lnTo>
                    <a:pt x="166555" y="807764"/>
                  </a:lnTo>
                  <a:lnTo>
                    <a:pt x="134052" y="778336"/>
                  </a:lnTo>
                  <a:lnTo>
                    <a:pt x="104512" y="745957"/>
                  </a:lnTo>
                  <a:lnTo>
                    <a:pt x="78165" y="710857"/>
                  </a:lnTo>
                  <a:lnTo>
                    <a:pt x="55239" y="673265"/>
                  </a:lnTo>
                  <a:lnTo>
                    <a:pt x="35966" y="633409"/>
                  </a:lnTo>
                  <a:lnTo>
                    <a:pt x="20576" y="591520"/>
                  </a:lnTo>
                  <a:lnTo>
                    <a:pt x="9298" y="547826"/>
                  </a:lnTo>
                  <a:lnTo>
                    <a:pt x="2362" y="502556"/>
                  </a:lnTo>
                  <a:lnTo>
                    <a:pt x="0" y="455941"/>
                  </a:lnTo>
                  <a:lnTo>
                    <a:pt x="2362" y="409325"/>
                  </a:lnTo>
                  <a:lnTo>
                    <a:pt x="9298" y="364056"/>
                  </a:lnTo>
                  <a:lnTo>
                    <a:pt x="20576" y="320362"/>
                  </a:lnTo>
                  <a:lnTo>
                    <a:pt x="35966" y="278473"/>
                  </a:lnTo>
                  <a:lnTo>
                    <a:pt x="55239" y="238617"/>
                  </a:lnTo>
                  <a:lnTo>
                    <a:pt x="78165" y="201025"/>
                  </a:lnTo>
                  <a:lnTo>
                    <a:pt x="104512" y="165924"/>
                  </a:lnTo>
                  <a:lnTo>
                    <a:pt x="134052" y="133546"/>
                  </a:lnTo>
                  <a:lnTo>
                    <a:pt x="166555" y="104118"/>
                  </a:lnTo>
                  <a:lnTo>
                    <a:pt x="201789" y="77870"/>
                  </a:lnTo>
                  <a:lnTo>
                    <a:pt x="239526" y="55031"/>
                  </a:lnTo>
                  <a:lnTo>
                    <a:pt x="279536" y="35831"/>
                  </a:lnTo>
                  <a:lnTo>
                    <a:pt x="321587" y="20499"/>
                  </a:lnTo>
                  <a:lnTo>
                    <a:pt x="365450" y="9263"/>
                  </a:lnTo>
                  <a:lnTo>
                    <a:pt x="410896" y="2354"/>
                  </a:lnTo>
                  <a:lnTo>
                    <a:pt x="457694" y="0"/>
                  </a:lnTo>
                  <a:lnTo>
                    <a:pt x="504484" y="2354"/>
                  </a:lnTo>
                  <a:lnTo>
                    <a:pt x="549924" y="9263"/>
                  </a:lnTo>
                  <a:lnTo>
                    <a:pt x="593782" y="20499"/>
                  </a:lnTo>
                  <a:lnTo>
                    <a:pt x="635828" y="35831"/>
                  </a:lnTo>
                  <a:lnTo>
                    <a:pt x="675834" y="55031"/>
                  </a:lnTo>
                  <a:lnTo>
                    <a:pt x="677052" y="55769"/>
                  </a:lnTo>
                  <a:lnTo>
                    <a:pt x="677052" y="856113"/>
                  </a:lnTo>
                  <a:lnTo>
                    <a:pt x="635828" y="876051"/>
                  </a:lnTo>
                  <a:lnTo>
                    <a:pt x="593782" y="891383"/>
                  </a:lnTo>
                  <a:lnTo>
                    <a:pt x="549924" y="902619"/>
                  </a:lnTo>
                  <a:lnTo>
                    <a:pt x="504484" y="909528"/>
                  </a:lnTo>
                  <a:lnTo>
                    <a:pt x="457694" y="911882"/>
                  </a:lnTo>
                  <a:close/>
                </a:path>
              </a:pathLst>
            </a:custGeom>
            <a:solidFill>
              <a:srgbClr val="E1D0B8"/>
            </a:solidFill>
          </p:spPr>
          <p:txBody>
            <a:bodyPr wrap="square" lIns="0" tIns="0" rIns="0" bIns="0" rtlCol="0"/>
            <a:lstStyle/>
            <a:p>
              <a:endParaRPr/>
            </a:p>
          </p:txBody>
        </p:sp>
        <p:sp>
          <p:nvSpPr>
            <p:cNvPr id="11" name="object 11"/>
            <p:cNvSpPr/>
            <p:nvPr/>
          </p:nvSpPr>
          <p:spPr>
            <a:xfrm>
              <a:off x="6882625" y="966507"/>
              <a:ext cx="680720" cy="918844"/>
            </a:xfrm>
            <a:custGeom>
              <a:avLst/>
              <a:gdLst/>
              <a:ahLst/>
              <a:cxnLst/>
              <a:rect l="l" t="t" r="r" b="b"/>
              <a:pathLst>
                <a:path w="680720" h="918844">
                  <a:moveTo>
                    <a:pt x="680212" y="51193"/>
                  </a:moveTo>
                  <a:lnTo>
                    <a:pt x="641540" y="38392"/>
                  </a:lnTo>
                  <a:lnTo>
                    <a:pt x="473202" y="440016"/>
                  </a:lnTo>
                  <a:lnTo>
                    <a:pt x="472681" y="440842"/>
                  </a:lnTo>
                  <a:lnTo>
                    <a:pt x="598068" y="16014"/>
                  </a:lnTo>
                  <a:lnTo>
                    <a:pt x="554228" y="10769"/>
                  </a:lnTo>
                  <a:lnTo>
                    <a:pt x="467690" y="448729"/>
                  </a:lnTo>
                  <a:lnTo>
                    <a:pt x="467436" y="449122"/>
                  </a:lnTo>
                  <a:lnTo>
                    <a:pt x="469049" y="441020"/>
                  </a:lnTo>
                  <a:lnTo>
                    <a:pt x="466217" y="450596"/>
                  </a:lnTo>
                  <a:lnTo>
                    <a:pt x="464756" y="452056"/>
                  </a:lnTo>
                  <a:lnTo>
                    <a:pt x="464756" y="463638"/>
                  </a:lnTo>
                  <a:lnTo>
                    <a:pt x="464693" y="463969"/>
                  </a:lnTo>
                  <a:lnTo>
                    <a:pt x="464591" y="463829"/>
                  </a:lnTo>
                  <a:lnTo>
                    <a:pt x="464718" y="463600"/>
                  </a:lnTo>
                  <a:lnTo>
                    <a:pt x="464756" y="452056"/>
                  </a:lnTo>
                  <a:lnTo>
                    <a:pt x="463613" y="453186"/>
                  </a:lnTo>
                  <a:lnTo>
                    <a:pt x="463486" y="453161"/>
                  </a:lnTo>
                  <a:lnTo>
                    <a:pt x="463486" y="449008"/>
                  </a:lnTo>
                  <a:lnTo>
                    <a:pt x="504913" y="0"/>
                  </a:lnTo>
                  <a:lnTo>
                    <a:pt x="460857" y="3314"/>
                  </a:lnTo>
                  <a:lnTo>
                    <a:pt x="460857" y="452602"/>
                  </a:lnTo>
                  <a:lnTo>
                    <a:pt x="460578" y="452551"/>
                  </a:lnTo>
                  <a:lnTo>
                    <a:pt x="458609" y="436079"/>
                  </a:lnTo>
                  <a:lnTo>
                    <a:pt x="458609" y="453745"/>
                  </a:lnTo>
                  <a:lnTo>
                    <a:pt x="458203" y="453351"/>
                  </a:lnTo>
                  <a:lnTo>
                    <a:pt x="458546" y="453453"/>
                  </a:lnTo>
                  <a:lnTo>
                    <a:pt x="458609" y="453745"/>
                  </a:lnTo>
                  <a:lnTo>
                    <a:pt x="458609" y="436079"/>
                  </a:lnTo>
                  <a:lnTo>
                    <a:pt x="406527" y="0"/>
                  </a:lnTo>
                  <a:lnTo>
                    <a:pt x="364121" y="12369"/>
                  </a:lnTo>
                  <a:lnTo>
                    <a:pt x="457428" y="448233"/>
                  </a:lnTo>
                  <a:lnTo>
                    <a:pt x="456006" y="444627"/>
                  </a:lnTo>
                  <a:lnTo>
                    <a:pt x="458177" y="452043"/>
                  </a:lnTo>
                  <a:lnTo>
                    <a:pt x="456679" y="451726"/>
                  </a:lnTo>
                  <a:lnTo>
                    <a:pt x="456399" y="451294"/>
                  </a:lnTo>
                  <a:lnTo>
                    <a:pt x="454621" y="447979"/>
                  </a:lnTo>
                  <a:lnTo>
                    <a:pt x="327761" y="17691"/>
                  </a:lnTo>
                  <a:lnTo>
                    <a:pt x="288036" y="36957"/>
                  </a:lnTo>
                  <a:lnTo>
                    <a:pt x="442417" y="425005"/>
                  </a:lnTo>
                  <a:lnTo>
                    <a:pt x="244640" y="52768"/>
                  </a:lnTo>
                  <a:lnTo>
                    <a:pt x="209550" y="79527"/>
                  </a:lnTo>
                  <a:lnTo>
                    <a:pt x="443801" y="436867"/>
                  </a:lnTo>
                  <a:lnTo>
                    <a:pt x="165214" y="103047"/>
                  </a:lnTo>
                  <a:lnTo>
                    <a:pt x="136385" y="136448"/>
                  </a:lnTo>
                  <a:lnTo>
                    <a:pt x="446087" y="445046"/>
                  </a:lnTo>
                  <a:lnTo>
                    <a:pt x="98920" y="171310"/>
                  </a:lnTo>
                  <a:lnTo>
                    <a:pt x="77647" y="209880"/>
                  </a:lnTo>
                  <a:lnTo>
                    <a:pt x="432358" y="440334"/>
                  </a:lnTo>
                  <a:lnTo>
                    <a:pt x="55854" y="234251"/>
                  </a:lnTo>
                  <a:lnTo>
                    <a:pt x="41287" y="275805"/>
                  </a:lnTo>
                  <a:lnTo>
                    <a:pt x="436549" y="447281"/>
                  </a:lnTo>
                  <a:lnTo>
                    <a:pt x="16243" y="317233"/>
                  </a:lnTo>
                  <a:lnTo>
                    <a:pt x="10325" y="360870"/>
                  </a:lnTo>
                  <a:lnTo>
                    <a:pt x="453821" y="454774"/>
                  </a:lnTo>
                  <a:lnTo>
                    <a:pt x="454355" y="455002"/>
                  </a:lnTo>
                  <a:lnTo>
                    <a:pt x="455485" y="457822"/>
                  </a:lnTo>
                  <a:lnTo>
                    <a:pt x="450697" y="457822"/>
                  </a:lnTo>
                  <a:lnTo>
                    <a:pt x="0" y="416560"/>
                  </a:lnTo>
                  <a:lnTo>
                    <a:pt x="3289" y="460438"/>
                  </a:lnTo>
                  <a:lnTo>
                    <a:pt x="456323" y="460438"/>
                  </a:lnTo>
                  <a:lnTo>
                    <a:pt x="456133" y="460629"/>
                  </a:lnTo>
                  <a:lnTo>
                    <a:pt x="453212" y="461225"/>
                  </a:lnTo>
                  <a:lnTo>
                    <a:pt x="3454" y="510921"/>
                  </a:lnTo>
                  <a:lnTo>
                    <a:pt x="15544" y="553300"/>
                  </a:lnTo>
                  <a:lnTo>
                    <a:pt x="439166" y="466775"/>
                  </a:lnTo>
                  <a:lnTo>
                    <a:pt x="20027" y="585825"/>
                  </a:lnTo>
                  <a:lnTo>
                    <a:pt x="39027" y="625538"/>
                  </a:lnTo>
                  <a:lnTo>
                    <a:pt x="448398" y="467652"/>
                  </a:lnTo>
                  <a:lnTo>
                    <a:pt x="447725" y="468210"/>
                  </a:lnTo>
                  <a:lnTo>
                    <a:pt x="52603" y="672617"/>
                  </a:lnTo>
                  <a:lnTo>
                    <a:pt x="79171" y="707821"/>
                  </a:lnTo>
                  <a:lnTo>
                    <a:pt x="427024" y="485355"/>
                  </a:lnTo>
                  <a:lnTo>
                    <a:pt x="104762" y="752360"/>
                  </a:lnTo>
                  <a:lnTo>
                    <a:pt x="138239" y="781037"/>
                  </a:lnTo>
                  <a:lnTo>
                    <a:pt x="449440" y="471017"/>
                  </a:lnTo>
                  <a:lnTo>
                    <a:pt x="456374" y="466598"/>
                  </a:lnTo>
                  <a:lnTo>
                    <a:pt x="451612" y="474129"/>
                  </a:lnTo>
                  <a:lnTo>
                    <a:pt x="458406" y="465302"/>
                  </a:lnTo>
                  <a:lnTo>
                    <a:pt x="458533" y="465518"/>
                  </a:lnTo>
                  <a:lnTo>
                    <a:pt x="180644" y="826312"/>
                  </a:lnTo>
                  <a:lnTo>
                    <a:pt x="219671" y="846924"/>
                  </a:lnTo>
                  <a:lnTo>
                    <a:pt x="458812" y="469315"/>
                  </a:lnTo>
                  <a:lnTo>
                    <a:pt x="247434" y="866762"/>
                  </a:lnTo>
                  <a:lnTo>
                    <a:pt x="289394" y="880656"/>
                  </a:lnTo>
                  <a:lnTo>
                    <a:pt x="458089" y="478129"/>
                  </a:lnTo>
                  <a:lnTo>
                    <a:pt x="333235" y="901014"/>
                  </a:lnTo>
                  <a:lnTo>
                    <a:pt x="377113" y="906259"/>
                  </a:lnTo>
                  <a:lnTo>
                    <a:pt x="458546" y="494157"/>
                  </a:lnTo>
                  <a:lnTo>
                    <a:pt x="419404" y="918222"/>
                  </a:lnTo>
                  <a:lnTo>
                    <a:pt x="463486" y="914946"/>
                  </a:lnTo>
                  <a:lnTo>
                    <a:pt x="463486" y="485622"/>
                  </a:lnTo>
                  <a:lnTo>
                    <a:pt x="515150" y="918349"/>
                  </a:lnTo>
                  <a:lnTo>
                    <a:pt x="557555" y="905979"/>
                  </a:lnTo>
                  <a:lnTo>
                    <a:pt x="466267" y="479475"/>
                  </a:lnTo>
                  <a:lnTo>
                    <a:pt x="591654" y="904709"/>
                  </a:lnTo>
                  <a:lnTo>
                    <a:pt x="631380" y="885444"/>
                  </a:lnTo>
                  <a:lnTo>
                    <a:pt x="467944" y="474662"/>
                  </a:lnTo>
                  <a:lnTo>
                    <a:pt x="677075" y="868108"/>
                  </a:lnTo>
                  <a:lnTo>
                    <a:pt x="680212" y="865720"/>
                  </a:lnTo>
                  <a:lnTo>
                    <a:pt x="680212" y="792632"/>
                  </a:lnTo>
                  <a:lnTo>
                    <a:pt x="465505" y="465201"/>
                  </a:lnTo>
                  <a:lnTo>
                    <a:pt x="465696" y="464566"/>
                  </a:lnTo>
                  <a:lnTo>
                    <a:pt x="467436" y="466267"/>
                  </a:lnTo>
                  <a:lnTo>
                    <a:pt x="680212" y="721194"/>
                  </a:lnTo>
                  <a:lnTo>
                    <a:pt x="680212" y="674497"/>
                  </a:lnTo>
                  <a:lnTo>
                    <a:pt x="469023" y="464146"/>
                  </a:lnTo>
                  <a:lnTo>
                    <a:pt x="470115" y="464870"/>
                  </a:lnTo>
                  <a:lnTo>
                    <a:pt x="680212" y="630516"/>
                  </a:lnTo>
                  <a:lnTo>
                    <a:pt x="680212" y="598055"/>
                  </a:lnTo>
                  <a:lnTo>
                    <a:pt x="471919" y="462737"/>
                  </a:lnTo>
                  <a:lnTo>
                    <a:pt x="680212" y="576719"/>
                  </a:lnTo>
                  <a:lnTo>
                    <a:pt x="680212" y="550138"/>
                  </a:lnTo>
                  <a:lnTo>
                    <a:pt x="474129" y="460743"/>
                  </a:lnTo>
                  <a:lnTo>
                    <a:pt x="485419" y="461772"/>
                  </a:lnTo>
                  <a:lnTo>
                    <a:pt x="680212" y="522020"/>
                  </a:lnTo>
                  <a:lnTo>
                    <a:pt x="680212" y="499033"/>
                  </a:lnTo>
                  <a:lnTo>
                    <a:pt x="518388" y="464781"/>
                  </a:lnTo>
                  <a:lnTo>
                    <a:pt x="680212" y="479590"/>
                  </a:lnTo>
                  <a:lnTo>
                    <a:pt x="680212" y="457822"/>
                  </a:lnTo>
                  <a:lnTo>
                    <a:pt x="490728" y="457822"/>
                  </a:lnTo>
                  <a:lnTo>
                    <a:pt x="680212" y="436867"/>
                  </a:lnTo>
                  <a:lnTo>
                    <a:pt x="680212" y="414858"/>
                  </a:lnTo>
                  <a:lnTo>
                    <a:pt x="482511" y="455244"/>
                  </a:lnTo>
                  <a:lnTo>
                    <a:pt x="680212" y="399059"/>
                  </a:lnTo>
                  <a:lnTo>
                    <a:pt x="680212" y="375399"/>
                  </a:lnTo>
                  <a:lnTo>
                    <a:pt x="477570" y="453580"/>
                  </a:lnTo>
                  <a:lnTo>
                    <a:pt x="680212" y="348729"/>
                  </a:lnTo>
                  <a:lnTo>
                    <a:pt x="680212" y="320268"/>
                  </a:lnTo>
                  <a:lnTo>
                    <a:pt x="470217" y="454583"/>
                  </a:lnTo>
                  <a:lnTo>
                    <a:pt x="469582" y="454456"/>
                  </a:lnTo>
                  <a:lnTo>
                    <a:pt x="472808" y="448386"/>
                  </a:lnTo>
                  <a:lnTo>
                    <a:pt x="680212" y="276542"/>
                  </a:lnTo>
                  <a:lnTo>
                    <a:pt x="680212" y="237401"/>
                  </a:lnTo>
                  <a:lnTo>
                    <a:pt x="481355" y="435508"/>
                  </a:lnTo>
                  <a:lnTo>
                    <a:pt x="680212" y="177317"/>
                  </a:lnTo>
                  <a:lnTo>
                    <a:pt x="680212" y="113093"/>
                  </a:lnTo>
                  <a:lnTo>
                    <a:pt x="498525" y="400037"/>
                  </a:lnTo>
                  <a:lnTo>
                    <a:pt x="680212" y="58445"/>
                  </a:lnTo>
                  <a:lnTo>
                    <a:pt x="680212" y="51193"/>
                  </a:lnTo>
                  <a:close/>
                </a:path>
              </a:pathLst>
            </a:custGeom>
            <a:solidFill>
              <a:srgbClr val="D9B689"/>
            </a:solidFill>
          </p:spPr>
          <p:txBody>
            <a:bodyPr wrap="square" lIns="0" tIns="0" rIns="0" bIns="0" rtlCol="0"/>
            <a:lstStyle/>
            <a:p>
              <a:endParaRPr/>
            </a:p>
          </p:txBody>
        </p:sp>
        <p:sp>
          <p:nvSpPr>
            <p:cNvPr id="12" name="object 12"/>
            <p:cNvSpPr/>
            <p:nvPr/>
          </p:nvSpPr>
          <p:spPr>
            <a:xfrm>
              <a:off x="1491935" y="1746855"/>
              <a:ext cx="4578985" cy="0"/>
            </a:xfrm>
            <a:custGeom>
              <a:avLst/>
              <a:gdLst/>
              <a:ahLst/>
              <a:cxnLst/>
              <a:rect l="l" t="t" r="r" b="b"/>
              <a:pathLst>
                <a:path w="4578985">
                  <a:moveTo>
                    <a:pt x="0" y="0"/>
                  </a:moveTo>
                  <a:lnTo>
                    <a:pt x="4578531" y="0"/>
                  </a:lnTo>
                </a:path>
              </a:pathLst>
            </a:custGeom>
            <a:ln w="28583">
              <a:solidFill>
                <a:srgbClr val="000000"/>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1384749" y="1689688"/>
              <a:ext cx="114332" cy="114332"/>
            </a:xfrm>
            <a:prstGeom prst="rect">
              <a:avLst/>
            </a:prstGeom>
          </p:spPr>
        </p:pic>
        <p:pic>
          <p:nvPicPr>
            <p:cNvPr id="14" name="object 14"/>
            <p:cNvPicPr/>
            <p:nvPr/>
          </p:nvPicPr>
          <p:blipFill>
            <a:blip r:embed="rId4" cstate="print"/>
            <a:stretch>
              <a:fillRect/>
            </a:stretch>
          </p:blipFill>
          <p:spPr>
            <a:xfrm>
              <a:off x="6063321" y="1689688"/>
              <a:ext cx="114332" cy="114332"/>
            </a:xfrm>
            <a:prstGeom prst="rect">
              <a:avLst/>
            </a:prstGeom>
          </p:spPr>
        </p:pic>
      </p:grpSp>
      <p:sp>
        <p:nvSpPr>
          <p:cNvPr id="15" name="object 15"/>
          <p:cNvSpPr txBox="1"/>
          <p:nvPr/>
        </p:nvSpPr>
        <p:spPr>
          <a:xfrm>
            <a:off x="1068317" y="1920882"/>
            <a:ext cx="5687695" cy="757555"/>
          </a:xfrm>
          <a:prstGeom prst="rect">
            <a:avLst/>
          </a:prstGeom>
        </p:spPr>
        <p:txBody>
          <a:bodyPr vert="horz" wrap="square" lIns="0" tIns="12700" rIns="0" bIns="0" rtlCol="0">
            <a:spAutoFit/>
          </a:bodyPr>
          <a:lstStyle/>
          <a:p>
            <a:pPr algn="ctr">
              <a:lnSpc>
                <a:spcPct val="100000"/>
              </a:lnSpc>
              <a:spcBef>
                <a:spcPts val="100"/>
              </a:spcBef>
            </a:pPr>
            <a:r>
              <a:rPr sz="1800" spc="130" dirty="0" err="1">
                <a:latin typeface="SimSun"/>
                <a:cs typeface="SimSun"/>
              </a:rPr>
              <a:t>下記のように営業時間を変更させていただ</a:t>
            </a:r>
            <a:r>
              <a:rPr lang="ja-JP" altLang="en-US" sz="1800" spc="130">
                <a:latin typeface="SimSun"/>
                <a:cs typeface="SimSun"/>
              </a:rPr>
              <a:t>き</a:t>
            </a:r>
            <a:r>
              <a:rPr sz="1800" spc="130" dirty="0" err="1">
                <a:latin typeface="SimSun"/>
                <a:cs typeface="SimSun"/>
              </a:rPr>
              <a:t>ます</a:t>
            </a:r>
            <a:r>
              <a:rPr sz="1800" spc="130" dirty="0">
                <a:latin typeface="SimSun"/>
                <a:cs typeface="SimSun"/>
              </a:rPr>
              <a:t>。</a:t>
            </a:r>
            <a:endParaRPr sz="1800" dirty="0">
              <a:latin typeface="SimSun"/>
              <a:cs typeface="SimSun"/>
            </a:endParaRPr>
          </a:p>
          <a:p>
            <a:pPr algn="ctr">
              <a:lnSpc>
                <a:spcPct val="100000"/>
              </a:lnSpc>
              <a:spcBef>
                <a:spcPts val="1440"/>
              </a:spcBef>
            </a:pPr>
            <a:r>
              <a:rPr sz="1800" spc="140" dirty="0">
                <a:latin typeface="SimSun"/>
                <a:cs typeface="SimSun"/>
              </a:rPr>
              <a:t>新年は</a:t>
            </a:r>
            <a:r>
              <a:rPr sz="1800" spc="80" dirty="0">
                <a:latin typeface="SimSun"/>
                <a:cs typeface="SimSun"/>
              </a:rPr>
              <a:t>1</a:t>
            </a:r>
            <a:r>
              <a:rPr sz="1800" spc="75" dirty="0">
                <a:latin typeface="SimSun"/>
                <a:cs typeface="SimSun"/>
              </a:rPr>
              <a:t>/５(金)より診療再開いたします。</a:t>
            </a:r>
            <a:endParaRPr sz="1800" dirty="0">
              <a:latin typeface="SimSun"/>
              <a:cs typeface="SimSun"/>
            </a:endParaRPr>
          </a:p>
        </p:txBody>
      </p:sp>
      <p:sp>
        <p:nvSpPr>
          <p:cNvPr id="16" name="object 16"/>
          <p:cNvSpPr txBox="1">
            <a:spLocks noGrp="1"/>
          </p:cNvSpPr>
          <p:nvPr>
            <p:ph type="title"/>
          </p:nvPr>
        </p:nvSpPr>
        <p:spPr>
          <a:xfrm>
            <a:off x="841318" y="900599"/>
            <a:ext cx="5920740" cy="757555"/>
          </a:xfrm>
          <a:prstGeom prst="rect">
            <a:avLst/>
          </a:prstGeom>
        </p:spPr>
        <p:txBody>
          <a:bodyPr vert="horz" wrap="square" lIns="0" tIns="12700" rIns="0" bIns="0" rtlCol="0">
            <a:spAutoFit/>
          </a:bodyPr>
          <a:lstStyle/>
          <a:p>
            <a:pPr marL="12700">
              <a:lnSpc>
                <a:spcPct val="100000"/>
              </a:lnSpc>
              <a:spcBef>
                <a:spcPts val="100"/>
              </a:spcBef>
            </a:pPr>
            <a:r>
              <a:rPr sz="7200" b="1" spc="337" baseline="-1157" dirty="0">
                <a:solidFill>
                  <a:srgbClr val="000000"/>
                </a:solidFill>
                <a:latin typeface="Microsoft JhengHei"/>
                <a:cs typeface="Microsoft JhengHei"/>
              </a:rPr>
              <a:t>年末年始</a:t>
            </a:r>
            <a:r>
              <a:rPr sz="3600" b="1" spc="145" dirty="0">
                <a:solidFill>
                  <a:srgbClr val="000000"/>
                </a:solidFill>
                <a:latin typeface="Microsoft JhengHei"/>
                <a:cs typeface="Microsoft JhengHei"/>
              </a:rPr>
              <a:t>の診療について</a:t>
            </a:r>
            <a:endParaRPr sz="3600">
              <a:latin typeface="Microsoft JhengHei"/>
              <a:cs typeface="Microsoft JhengHei"/>
            </a:endParaRPr>
          </a:p>
        </p:txBody>
      </p:sp>
      <p:graphicFrame>
        <p:nvGraphicFramePr>
          <p:cNvPr id="17" name="object 17"/>
          <p:cNvGraphicFramePr>
            <a:graphicFrameLocks noGrp="1"/>
          </p:cNvGraphicFramePr>
          <p:nvPr>
            <p:extLst>
              <p:ext uri="{D42A27DB-BD31-4B8C-83A1-F6EECF244321}">
                <p14:modId xmlns:p14="http://schemas.microsoft.com/office/powerpoint/2010/main" val="2807640436"/>
              </p:ext>
            </p:extLst>
          </p:nvPr>
        </p:nvGraphicFramePr>
        <p:xfrm>
          <a:off x="1472001" y="2868303"/>
          <a:ext cx="4613910" cy="5245100"/>
        </p:xfrm>
        <a:graphic>
          <a:graphicData uri="http://schemas.openxmlformats.org/drawingml/2006/table">
            <a:tbl>
              <a:tblPr firstRow="1" bandRow="1">
                <a:tableStyleId>{2D5ABB26-0587-4C30-8999-92F81FD0307C}</a:tableStyleId>
              </a:tblPr>
              <a:tblGrid>
                <a:gridCol w="2306955">
                  <a:extLst>
                    <a:ext uri="{9D8B030D-6E8A-4147-A177-3AD203B41FA5}">
                      <a16:colId xmlns:a16="http://schemas.microsoft.com/office/drawing/2014/main" val="20000"/>
                    </a:ext>
                  </a:extLst>
                </a:gridCol>
                <a:gridCol w="2306955">
                  <a:extLst>
                    <a:ext uri="{9D8B030D-6E8A-4147-A177-3AD203B41FA5}">
                      <a16:colId xmlns:a16="http://schemas.microsoft.com/office/drawing/2014/main" val="20001"/>
                    </a:ext>
                  </a:extLst>
                </a:gridCol>
              </a:tblGrid>
              <a:tr h="566420">
                <a:tc>
                  <a:txBody>
                    <a:bodyPr/>
                    <a:lstStyle/>
                    <a:p>
                      <a:pPr marL="609600">
                        <a:lnSpc>
                          <a:spcPct val="100000"/>
                        </a:lnSpc>
                        <a:spcBef>
                          <a:spcPts val="1210"/>
                        </a:spcBef>
                      </a:pPr>
                      <a:r>
                        <a:rPr sz="1600" b="1" spc="175" dirty="0">
                          <a:latin typeface="Microsoft JhengHei"/>
                          <a:cs typeface="Microsoft JhengHei"/>
                        </a:rPr>
                        <a:t>12/28</a:t>
                      </a:r>
                      <a:r>
                        <a:rPr sz="1600" b="1" dirty="0">
                          <a:latin typeface="Microsoft JhengHei"/>
                          <a:cs typeface="Microsoft JhengHei"/>
                        </a:rPr>
                        <a:t>(</a:t>
                      </a:r>
                      <a:r>
                        <a:rPr sz="1600" b="1" dirty="0" err="1">
                          <a:latin typeface="Microsoft JhengHei"/>
                          <a:cs typeface="Microsoft JhengHei"/>
                        </a:rPr>
                        <a:t>木</a:t>
                      </a:r>
                      <a:r>
                        <a:rPr sz="1600" b="1" dirty="0">
                          <a:latin typeface="Microsoft JhengHei"/>
                          <a:cs typeface="Microsoft JhengHei"/>
                        </a:rPr>
                        <a:t>)</a:t>
                      </a:r>
                      <a:endParaRPr sz="1600" dirty="0">
                        <a:latin typeface="Microsoft JhengHei"/>
                        <a:cs typeface="Microsoft JhengHei"/>
                      </a:endParaRPr>
                    </a:p>
                  </a:txBody>
                  <a:tcPr marL="0" marR="0" marT="153670" marB="0">
                    <a:lnL w="9525">
                      <a:solidFill>
                        <a:srgbClr val="FFFFFF"/>
                      </a:solidFill>
                      <a:prstDash val="solid"/>
                    </a:lnL>
                    <a:lnT w="9525">
                      <a:solidFill>
                        <a:srgbClr val="E1D0C1"/>
                      </a:solidFill>
                      <a:prstDash val="solid"/>
                    </a:lnT>
                    <a:lnB w="9525">
                      <a:solidFill>
                        <a:srgbClr val="E1D0C1"/>
                      </a:solidFill>
                      <a:prstDash val="solid"/>
                    </a:lnB>
                    <a:solidFill>
                      <a:srgbClr val="FAF4EF"/>
                    </a:solidFill>
                  </a:tcPr>
                </a:tc>
                <a:tc>
                  <a:txBody>
                    <a:bodyPr/>
                    <a:lstStyle/>
                    <a:p>
                      <a:pPr algn="ctr">
                        <a:lnSpc>
                          <a:spcPct val="100000"/>
                        </a:lnSpc>
                        <a:spcBef>
                          <a:spcPts val="1210"/>
                        </a:spcBef>
                      </a:pPr>
                      <a:r>
                        <a:rPr sz="1600" b="1" spc="70" dirty="0">
                          <a:latin typeface="Microsoft JhengHei"/>
                          <a:cs typeface="Microsoft JhengHei"/>
                        </a:rPr>
                        <a:t>通常営業</a:t>
                      </a:r>
                      <a:endParaRPr sz="1600">
                        <a:latin typeface="Microsoft JhengHei"/>
                        <a:cs typeface="Microsoft JhengHei"/>
                      </a:endParaRPr>
                    </a:p>
                  </a:txBody>
                  <a:tcPr marL="0" marR="0" marT="153670" marB="0">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0"/>
                  </a:ext>
                </a:extLst>
              </a:tr>
              <a:tr h="584835">
                <a:tc>
                  <a:txBody>
                    <a:bodyPr/>
                    <a:lstStyle/>
                    <a:p>
                      <a:pPr marL="609600">
                        <a:lnSpc>
                          <a:spcPct val="100000"/>
                        </a:lnSpc>
                        <a:spcBef>
                          <a:spcPts val="1285"/>
                        </a:spcBef>
                      </a:pPr>
                      <a:r>
                        <a:rPr sz="1600" b="1" spc="175" dirty="0">
                          <a:latin typeface="Microsoft JhengHei"/>
                          <a:cs typeface="Microsoft JhengHei"/>
                        </a:rPr>
                        <a:t>12/29</a:t>
                      </a:r>
                      <a:r>
                        <a:rPr sz="1600" b="1" dirty="0">
                          <a:latin typeface="Microsoft JhengHei"/>
                          <a:cs typeface="Microsoft JhengHei"/>
                        </a:rPr>
                        <a:t>(</a:t>
                      </a:r>
                      <a:r>
                        <a:rPr sz="1600" b="1" dirty="0" err="1">
                          <a:latin typeface="Microsoft JhengHei"/>
                          <a:cs typeface="Microsoft JhengHei"/>
                        </a:rPr>
                        <a:t>金</a:t>
                      </a:r>
                      <a:r>
                        <a:rPr sz="1600" b="1" dirty="0">
                          <a:latin typeface="Microsoft JhengHei"/>
                          <a:cs typeface="Microsoft JhengHei"/>
                        </a:rPr>
                        <a:t>)</a:t>
                      </a:r>
                      <a:endParaRPr sz="1600" dirty="0">
                        <a:latin typeface="Microsoft JhengHei"/>
                        <a:cs typeface="Microsoft JhengHei"/>
                      </a:endParaRPr>
                    </a:p>
                  </a:txBody>
                  <a:tcPr marL="0" marR="0" marT="163195" marB="0">
                    <a:lnL w="9525">
                      <a:solidFill>
                        <a:srgbClr val="FFFFFF"/>
                      </a:solidFill>
                      <a:prstDash val="solid"/>
                    </a:lnL>
                    <a:lnT w="9525">
                      <a:solidFill>
                        <a:srgbClr val="E1D0C1"/>
                      </a:solidFill>
                      <a:prstDash val="solid"/>
                    </a:lnT>
                    <a:lnB w="9525">
                      <a:solidFill>
                        <a:srgbClr val="E1D0C1"/>
                      </a:solidFill>
                      <a:prstDash val="solid"/>
                    </a:lnB>
                    <a:solidFill>
                      <a:srgbClr val="FAF4EF"/>
                    </a:solidFill>
                  </a:tcPr>
                </a:tc>
                <a:tc>
                  <a:txBody>
                    <a:bodyPr/>
                    <a:lstStyle/>
                    <a:p>
                      <a:pPr algn="ctr">
                        <a:lnSpc>
                          <a:spcPct val="100000"/>
                        </a:lnSpc>
                        <a:spcBef>
                          <a:spcPts val="1285"/>
                        </a:spcBef>
                      </a:pPr>
                      <a:r>
                        <a:rPr sz="1600" b="1" spc="70" dirty="0">
                          <a:latin typeface="Microsoft JhengHei"/>
                          <a:cs typeface="Microsoft JhengHei"/>
                        </a:rPr>
                        <a:t>通常営業</a:t>
                      </a:r>
                      <a:endParaRPr sz="1600">
                        <a:latin typeface="Microsoft JhengHei"/>
                        <a:cs typeface="Microsoft JhengHei"/>
                      </a:endParaRPr>
                    </a:p>
                  </a:txBody>
                  <a:tcPr marL="0" marR="0" marT="163195" marB="0">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1"/>
                  </a:ext>
                </a:extLst>
              </a:tr>
              <a:tr h="584835">
                <a:tc>
                  <a:txBody>
                    <a:bodyPr/>
                    <a:lstStyle/>
                    <a:p>
                      <a:pPr marL="609600">
                        <a:lnSpc>
                          <a:spcPct val="100000"/>
                        </a:lnSpc>
                        <a:spcBef>
                          <a:spcPts val="1285"/>
                        </a:spcBef>
                      </a:pPr>
                      <a:r>
                        <a:rPr sz="1600" b="1" spc="175" dirty="0">
                          <a:latin typeface="Microsoft JhengHei"/>
                          <a:cs typeface="Microsoft JhengHei"/>
                        </a:rPr>
                        <a:t>12/30</a:t>
                      </a:r>
                      <a:r>
                        <a:rPr sz="1600" b="1" dirty="0">
                          <a:latin typeface="Microsoft JhengHei"/>
                          <a:cs typeface="Microsoft JhengHei"/>
                        </a:rPr>
                        <a:t>(</a:t>
                      </a:r>
                      <a:r>
                        <a:rPr sz="1600" b="1" dirty="0" err="1">
                          <a:latin typeface="Microsoft JhengHei"/>
                          <a:cs typeface="Microsoft JhengHei"/>
                        </a:rPr>
                        <a:t>土</a:t>
                      </a:r>
                      <a:r>
                        <a:rPr sz="1600" b="1" dirty="0">
                          <a:latin typeface="Microsoft JhengHei"/>
                          <a:cs typeface="Microsoft JhengHei"/>
                        </a:rPr>
                        <a:t>)</a:t>
                      </a:r>
                      <a:endParaRPr sz="1600" dirty="0">
                        <a:latin typeface="Microsoft JhengHei"/>
                        <a:cs typeface="Microsoft JhengHei"/>
                      </a:endParaRPr>
                    </a:p>
                  </a:txBody>
                  <a:tcPr marL="0" marR="0" marT="163195" marB="0">
                    <a:lnL w="9525">
                      <a:solidFill>
                        <a:srgbClr val="FFFFFF"/>
                      </a:solidFill>
                      <a:prstDash val="solid"/>
                    </a:lnL>
                    <a:lnT w="9525">
                      <a:solidFill>
                        <a:srgbClr val="E1D0C1"/>
                      </a:solidFill>
                      <a:prstDash val="solid"/>
                    </a:lnT>
                    <a:lnB w="9525">
                      <a:solidFill>
                        <a:srgbClr val="E1D0C1"/>
                      </a:solidFill>
                      <a:prstDash val="solid"/>
                    </a:lnB>
                    <a:solidFill>
                      <a:srgbClr val="FAF4EF"/>
                    </a:solidFill>
                  </a:tcPr>
                </a:tc>
                <a:tc>
                  <a:txBody>
                    <a:bodyPr/>
                    <a:lstStyle/>
                    <a:p>
                      <a:pPr algn="ctr">
                        <a:lnSpc>
                          <a:spcPct val="100000"/>
                        </a:lnSpc>
                        <a:spcBef>
                          <a:spcPts val="1285"/>
                        </a:spcBef>
                      </a:pPr>
                      <a:r>
                        <a:rPr sz="1600" b="1" spc="60" dirty="0">
                          <a:solidFill>
                            <a:srgbClr val="DD4F29"/>
                          </a:solidFill>
                          <a:latin typeface="Microsoft JhengHei"/>
                          <a:cs typeface="Microsoft JhengHei"/>
                        </a:rPr>
                        <a:t>お休み</a:t>
                      </a:r>
                      <a:endParaRPr sz="1600">
                        <a:latin typeface="Microsoft JhengHei"/>
                        <a:cs typeface="Microsoft JhengHei"/>
                      </a:endParaRPr>
                    </a:p>
                  </a:txBody>
                  <a:tcPr marL="0" marR="0" marT="163195" marB="0">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2"/>
                  </a:ext>
                </a:extLst>
              </a:tr>
              <a:tr h="584835">
                <a:tc>
                  <a:txBody>
                    <a:bodyPr/>
                    <a:lstStyle/>
                    <a:p>
                      <a:pPr marL="609600">
                        <a:lnSpc>
                          <a:spcPct val="100000"/>
                        </a:lnSpc>
                        <a:spcBef>
                          <a:spcPts val="1285"/>
                        </a:spcBef>
                      </a:pPr>
                      <a:r>
                        <a:rPr sz="1600" b="1" spc="175" dirty="0">
                          <a:latin typeface="Microsoft JhengHei"/>
                          <a:cs typeface="Microsoft JhengHei"/>
                        </a:rPr>
                        <a:t>12/31</a:t>
                      </a:r>
                      <a:r>
                        <a:rPr sz="1600" b="1" dirty="0">
                          <a:latin typeface="Microsoft JhengHei"/>
                          <a:cs typeface="Microsoft JhengHei"/>
                        </a:rPr>
                        <a:t>(</a:t>
                      </a:r>
                      <a:r>
                        <a:rPr sz="1600" b="1" dirty="0" err="1">
                          <a:latin typeface="Microsoft JhengHei"/>
                          <a:cs typeface="Microsoft JhengHei"/>
                        </a:rPr>
                        <a:t>日</a:t>
                      </a:r>
                      <a:r>
                        <a:rPr sz="1600" b="1" dirty="0">
                          <a:latin typeface="Microsoft JhengHei"/>
                          <a:cs typeface="Microsoft JhengHei"/>
                        </a:rPr>
                        <a:t>)</a:t>
                      </a:r>
                      <a:endParaRPr sz="1600" dirty="0">
                        <a:latin typeface="Microsoft JhengHei"/>
                        <a:cs typeface="Microsoft JhengHei"/>
                      </a:endParaRPr>
                    </a:p>
                  </a:txBody>
                  <a:tcPr marL="0" marR="0" marT="163195" marB="0">
                    <a:lnL w="9525">
                      <a:solidFill>
                        <a:srgbClr val="FFFFFF"/>
                      </a:solidFill>
                      <a:prstDash val="solid"/>
                    </a:lnL>
                    <a:lnT w="9525">
                      <a:solidFill>
                        <a:srgbClr val="E1D0C1"/>
                      </a:solidFill>
                      <a:prstDash val="solid"/>
                    </a:lnT>
                    <a:lnB w="9525">
                      <a:solidFill>
                        <a:srgbClr val="E1D0C1"/>
                      </a:solidFill>
                      <a:prstDash val="solid"/>
                    </a:lnB>
                    <a:solidFill>
                      <a:srgbClr val="FAF4EF"/>
                    </a:solidFill>
                  </a:tcPr>
                </a:tc>
                <a:tc>
                  <a:txBody>
                    <a:bodyPr/>
                    <a:lstStyle/>
                    <a:p>
                      <a:pPr algn="ctr">
                        <a:lnSpc>
                          <a:spcPct val="100000"/>
                        </a:lnSpc>
                        <a:spcBef>
                          <a:spcPts val="1285"/>
                        </a:spcBef>
                      </a:pPr>
                      <a:r>
                        <a:rPr sz="1600" b="1" spc="60" dirty="0">
                          <a:solidFill>
                            <a:srgbClr val="DD4F29"/>
                          </a:solidFill>
                          <a:latin typeface="Microsoft JhengHei"/>
                          <a:cs typeface="Microsoft JhengHei"/>
                        </a:rPr>
                        <a:t>お休み</a:t>
                      </a:r>
                      <a:endParaRPr sz="1600">
                        <a:latin typeface="Microsoft JhengHei"/>
                        <a:cs typeface="Microsoft JhengHei"/>
                      </a:endParaRPr>
                    </a:p>
                  </a:txBody>
                  <a:tcPr marL="0" marR="0" marT="163195" marB="0">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3"/>
                  </a:ext>
                </a:extLst>
              </a:tr>
              <a:tr h="584835">
                <a:tc>
                  <a:txBody>
                    <a:bodyPr/>
                    <a:lstStyle/>
                    <a:p>
                      <a:pPr marL="754380">
                        <a:lnSpc>
                          <a:spcPct val="100000"/>
                        </a:lnSpc>
                        <a:spcBef>
                          <a:spcPts val="1285"/>
                        </a:spcBef>
                      </a:pPr>
                      <a:r>
                        <a:rPr sz="1600" b="1" spc="170" dirty="0">
                          <a:latin typeface="Microsoft JhengHei"/>
                          <a:cs typeface="Microsoft JhengHei"/>
                        </a:rPr>
                        <a:t>1/1</a:t>
                      </a:r>
                      <a:r>
                        <a:rPr sz="1600" b="1" spc="-5" dirty="0">
                          <a:latin typeface="Microsoft JhengHei"/>
                          <a:cs typeface="Microsoft JhengHei"/>
                        </a:rPr>
                        <a:t>(</a:t>
                      </a:r>
                      <a:r>
                        <a:rPr sz="1600" b="1" spc="-5" dirty="0" err="1">
                          <a:latin typeface="Microsoft JhengHei"/>
                          <a:cs typeface="Microsoft JhengHei"/>
                        </a:rPr>
                        <a:t>月</a:t>
                      </a:r>
                      <a:r>
                        <a:rPr sz="1600" b="1" spc="-5" dirty="0">
                          <a:latin typeface="Microsoft JhengHei"/>
                          <a:cs typeface="Microsoft JhengHei"/>
                        </a:rPr>
                        <a:t>)</a:t>
                      </a:r>
                      <a:endParaRPr sz="1600" dirty="0">
                        <a:latin typeface="Microsoft JhengHei"/>
                        <a:cs typeface="Microsoft JhengHei"/>
                      </a:endParaRPr>
                    </a:p>
                  </a:txBody>
                  <a:tcPr marL="0" marR="0" marT="163195" marB="0">
                    <a:lnL w="9525">
                      <a:solidFill>
                        <a:srgbClr val="FFFFFF"/>
                      </a:solidFill>
                      <a:prstDash val="solid"/>
                    </a:lnL>
                    <a:lnT w="9525">
                      <a:solidFill>
                        <a:srgbClr val="E1D0C1"/>
                      </a:solidFill>
                      <a:prstDash val="solid"/>
                    </a:lnT>
                    <a:lnB w="9525">
                      <a:solidFill>
                        <a:srgbClr val="E1D0C1"/>
                      </a:solidFill>
                      <a:prstDash val="solid"/>
                    </a:lnB>
                    <a:solidFill>
                      <a:srgbClr val="FAF4EF"/>
                    </a:solidFill>
                  </a:tcPr>
                </a:tc>
                <a:tc>
                  <a:txBody>
                    <a:bodyPr/>
                    <a:lstStyle/>
                    <a:p>
                      <a:pPr algn="ctr">
                        <a:lnSpc>
                          <a:spcPct val="100000"/>
                        </a:lnSpc>
                        <a:spcBef>
                          <a:spcPts val="1285"/>
                        </a:spcBef>
                      </a:pPr>
                      <a:r>
                        <a:rPr sz="1600" b="1" spc="60" dirty="0">
                          <a:solidFill>
                            <a:srgbClr val="DD4F29"/>
                          </a:solidFill>
                          <a:latin typeface="Microsoft JhengHei"/>
                          <a:cs typeface="Microsoft JhengHei"/>
                        </a:rPr>
                        <a:t>お休み</a:t>
                      </a:r>
                      <a:endParaRPr sz="1600">
                        <a:latin typeface="Microsoft JhengHei"/>
                        <a:cs typeface="Microsoft JhengHei"/>
                      </a:endParaRPr>
                    </a:p>
                  </a:txBody>
                  <a:tcPr marL="0" marR="0" marT="163195" marB="0">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4"/>
                  </a:ext>
                </a:extLst>
              </a:tr>
              <a:tr h="584835">
                <a:tc>
                  <a:txBody>
                    <a:bodyPr/>
                    <a:lstStyle/>
                    <a:p>
                      <a:pPr marL="754380">
                        <a:lnSpc>
                          <a:spcPct val="100000"/>
                        </a:lnSpc>
                        <a:spcBef>
                          <a:spcPts val="1285"/>
                        </a:spcBef>
                      </a:pPr>
                      <a:r>
                        <a:rPr sz="1600" b="1" spc="170" dirty="0">
                          <a:latin typeface="Microsoft JhengHei"/>
                          <a:cs typeface="Microsoft JhengHei"/>
                        </a:rPr>
                        <a:t>1/2</a:t>
                      </a:r>
                      <a:r>
                        <a:rPr sz="1600" b="1" spc="-5" dirty="0">
                          <a:latin typeface="Microsoft JhengHei"/>
                          <a:cs typeface="Microsoft JhengHei"/>
                        </a:rPr>
                        <a:t>(</a:t>
                      </a:r>
                      <a:r>
                        <a:rPr sz="1600" b="1" spc="-5" dirty="0" err="1">
                          <a:latin typeface="Microsoft JhengHei"/>
                          <a:cs typeface="Microsoft JhengHei"/>
                        </a:rPr>
                        <a:t>火</a:t>
                      </a:r>
                      <a:r>
                        <a:rPr sz="1600" b="1" spc="-5" dirty="0">
                          <a:latin typeface="Microsoft JhengHei"/>
                          <a:cs typeface="Microsoft JhengHei"/>
                        </a:rPr>
                        <a:t>)</a:t>
                      </a:r>
                      <a:endParaRPr sz="1600" dirty="0">
                        <a:latin typeface="Microsoft JhengHei"/>
                        <a:cs typeface="Microsoft JhengHei"/>
                      </a:endParaRPr>
                    </a:p>
                  </a:txBody>
                  <a:tcPr marL="0" marR="0" marT="163195" marB="0">
                    <a:lnL w="9525">
                      <a:solidFill>
                        <a:srgbClr val="FFFFFF"/>
                      </a:solidFill>
                      <a:prstDash val="solid"/>
                    </a:lnL>
                    <a:lnT w="9525">
                      <a:solidFill>
                        <a:srgbClr val="E1D0C1"/>
                      </a:solidFill>
                      <a:prstDash val="solid"/>
                    </a:lnT>
                    <a:lnB w="9525">
                      <a:solidFill>
                        <a:srgbClr val="E1D0C1"/>
                      </a:solidFill>
                      <a:prstDash val="solid"/>
                    </a:lnB>
                    <a:solidFill>
                      <a:srgbClr val="FAF4EF"/>
                    </a:solidFill>
                  </a:tcPr>
                </a:tc>
                <a:tc>
                  <a:txBody>
                    <a:bodyPr/>
                    <a:lstStyle/>
                    <a:p>
                      <a:pPr algn="ctr">
                        <a:lnSpc>
                          <a:spcPct val="100000"/>
                        </a:lnSpc>
                        <a:spcBef>
                          <a:spcPts val="1285"/>
                        </a:spcBef>
                      </a:pPr>
                      <a:r>
                        <a:rPr sz="1600" b="1" spc="60" dirty="0">
                          <a:solidFill>
                            <a:srgbClr val="DD4F29"/>
                          </a:solidFill>
                          <a:latin typeface="Microsoft JhengHei"/>
                          <a:cs typeface="Microsoft JhengHei"/>
                        </a:rPr>
                        <a:t>お休み</a:t>
                      </a:r>
                      <a:endParaRPr sz="1600">
                        <a:latin typeface="Microsoft JhengHei"/>
                        <a:cs typeface="Microsoft JhengHei"/>
                      </a:endParaRPr>
                    </a:p>
                  </a:txBody>
                  <a:tcPr marL="0" marR="0" marT="163195" marB="0">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5"/>
                  </a:ext>
                </a:extLst>
              </a:tr>
              <a:tr h="584835">
                <a:tc>
                  <a:txBody>
                    <a:bodyPr/>
                    <a:lstStyle/>
                    <a:p>
                      <a:pPr marL="754380">
                        <a:lnSpc>
                          <a:spcPct val="100000"/>
                        </a:lnSpc>
                        <a:spcBef>
                          <a:spcPts val="1285"/>
                        </a:spcBef>
                      </a:pPr>
                      <a:r>
                        <a:rPr sz="1600" b="1" spc="170" dirty="0">
                          <a:latin typeface="Microsoft JhengHei"/>
                          <a:cs typeface="Microsoft JhengHei"/>
                        </a:rPr>
                        <a:t>1/3</a:t>
                      </a:r>
                      <a:r>
                        <a:rPr sz="1600" b="1" spc="-5" dirty="0">
                          <a:latin typeface="Microsoft JhengHei"/>
                          <a:cs typeface="Microsoft JhengHei"/>
                        </a:rPr>
                        <a:t>(</a:t>
                      </a:r>
                      <a:r>
                        <a:rPr sz="1600" b="1" spc="-5" dirty="0" err="1">
                          <a:latin typeface="Microsoft JhengHei"/>
                          <a:cs typeface="Microsoft JhengHei"/>
                        </a:rPr>
                        <a:t>水</a:t>
                      </a:r>
                      <a:r>
                        <a:rPr sz="1600" b="1" spc="-5" dirty="0">
                          <a:latin typeface="Microsoft JhengHei"/>
                          <a:cs typeface="Microsoft JhengHei"/>
                        </a:rPr>
                        <a:t>)</a:t>
                      </a:r>
                      <a:endParaRPr sz="1600" dirty="0">
                        <a:latin typeface="Microsoft JhengHei"/>
                        <a:cs typeface="Microsoft JhengHei"/>
                      </a:endParaRPr>
                    </a:p>
                  </a:txBody>
                  <a:tcPr marL="0" marR="0" marT="163195" marB="0">
                    <a:lnL w="9525">
                      <a:solidFill>
                        <a:srgbClr val="FFFFFF"/>
                      </a:solidFill>
                      <a:prstDash val="solid"/>
                    </a:lnL>
                    <a:lnT w="9525">
                      <a:solidFill>
                        <a:srgbClr val="E1D0C1"/>
                      </a:solidFill>
                      <a:prstDash val="solid"/>
                    </a:lnT>
                    <a:lnB w="9525">
                      <a:solidFill>
                        <a:srgbClr val="E1D0C1"/>
                      </a:solidFill>
                      <a:prstDash val="solid"/>
                    </a:lnB>
                    <a:solidFill>
                      <a:srgbClr val="FAF4EF"/>
                    </a:solidFill>
                  </a:tcPr>
                </a:tc>
                <a:tc>
                  <a:txBody>
                    <a:bodyPr/>
                    <a:lstStyle/>
                    <a:p>
                      <a:pPr algn="ctr">
                        <a:lnSpc>
                          <a:spcPct val="100000"/>
                        </a:lnSpc>
                        <a:spcBef>
                          <a:spcPts val="1285"/>
                        </a:spcBef>
                      </a:pPr>
                      <a:r>
                        <a:rPr sz="1600" b="1" spc="60" dirty="0">
                          <a:solidFill>
                            <a:srgbClr val="DD4F29"/>
                          </a:solidFill>
                          <a:latin typeface="Microsoft JhengHei"/>
                          <a:cs typeface="Microsoft JhengHei"/>
                        </a:rPr>
                        <a:t>お休み</a:t>
                      </a:r>
                      <a:endParaRPr sz="1600">
                        <a:latin typeface="Microsoft JhengHei"/>
                        <a:cs typeface="Microsoft JhengHei"/>
                      </a:endParaRPr>
                    </a:p>
                  </a:txBody>
                  <a:tcPr marL="0" marR="0" marT="163195" marB="0">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6"/>
                  </a:ext>
                </a:extLst>
              </a:tr>
              <a:tr h="584835">
                <a:tc>
                  <a:txBody>
                    <a:bodyPr/>
                    <a:lstStyle/>
                    <a:p>
                      <a:pPr marL="754380">
                        <a:lnSpc>
                          <a:spcPct val="100000"/>
                        </a:lnSpc>
                        <a:spcBef>
                          <a:spcPts val="1285"/>
                        </a:spcBef>
                      </a:pPr>
                      <a:r>
                        <a:rPr sz="1600" b="1" spc="170" dirty="0">
                          <a:latin typeface="Microsoft JhengHei"/>
                          <a:cs typeface="Microsoft JhengHei"/>
                        </a:rPr>
                        <a:t>1/4</a:t>
                      </a:r>
                      <a:r>
                        <a:rPr sz="1600" b="1" spc="-5" dirty="0">
                          <a:latin typeface="Microsoft JhengHei"/>
                          <a:cs typeface="Microsoft JhengHei"/>
                        </a:rPr>
                        <a:t>(</a:t>
                      </a:r>
                      <a:r>
                        <a:rPr sz="1600" b="1" spc="-5" dirty="0" err="1">
                          <a:latin typeface="Microsoft JhengHei"/>
                          <a:cs typeface="Microsoft JhengHei"/>
                        </a:rPr>
                        <a:t>木</a:t>
                      </a:r>
                      <a:r>
                        <a:rPr sz="1600" b="1" spc="-5" dirty="0">
                          <a:latin typeface="Microsoft JhengHei"/>
                          <a:cs typeface="Microsoft JhengHei"/>
                        </a:rPr>
                        <a:t>)</a:t>
                      </a:r>
                      <a:endParaRPr sz="1600" dirty="0">
                        <a:latin typeface="Microsoft JhengHei"/>
                        <a:cs typeface="Microsoft JhengHei"/>
                      </a:endParaRPr>
                    </a:p>
                  </a:txBody>
                  <a:tcPr marL="0" marR="0" marT="163195" marB="0">
                    <a:lnL w="9525">
                      <a:solidFill>
                        <a:srgbClr val="FFFFFF"/>
                      </a:solidFill>
                      <a:prstDash val="solid"/>
                    </a:lnL>
                    <a:lnT w="9525">
                      <a:solidFill>
                        <a:srgbClr val="E1D0C1"/>
                      </a:solidFill>
                      <a:prstDash val="solid"/>
                    </a:lnT>
                    <a:lnB w="9525">
                      <a:solidFill>
                        <a:srgbClr val="E1D0C1"/>
                      </a:solidFill>
                      <a:prstDash val="solid"/>
                    </a:lnB>
                    <a:solidFill>
                      <a:srgbClr val="FAF4EF"/>
                    </a:solidFill>
                  </a:tcPr>
                </a:tc>
                <a:tc>
                  <a:txBody>
                    <a:bodyPr/>
                    <a:lstStyle/>
                    <a:p>
                      <a:pPr algn="ctr">
                        <a:lnSpc>
                          <a:spcPct val="100000"/>
                        </a:lnSpc>
                        <a:spcBef>
                          <a:spcPts val="1285"/>
                        </a:spcBef>
                      </a:pPr>
                      <a:r>
                        <a:rPr sz="1600" b="1" spc="170" dirty="0">
                          <a:latin typeface="Microsoft JhengHei"/>
                          <a:cs typeface="Microsoft JhengHei"/>
                        </a:rPr>
                        <a:t>16:00</a:t>
                      </a:r>
                      <a:r>
                        <a:rPr sz="1600" b="1" spc="114" dirty="0">
                          <a:latin typeface="Microsoft JhengHei"/>
                          <a:cs typeface="Microsoft JhengHei"/>
                        </a:rPr>
                        <a:t>〜</a:t>
                      </a:r>
                      <a:r>
                        <a:rPr sz="1600" b="1" spc="135" dirty="0">
                          <a:latin typeface="Microsoft JhengHei"/>
                          <a:cs typeface="Microsoft JhengHei"/>
                        </a:rPr>
                        <a:t>21:00</a:t>
                      </a:r>
                      <a:endParaRPr sz="1600">
                        <a:latin typeface="Microsoft JhengHei"/>
                        <a:cs typeface="Microsoft JhengHei"/>
                      </a:endParaRPr>
                    </a:p>
                  </a:txBody>
                  <a:tcPr marL="0" marR="0" marT="163195" marB="0">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7"/>
                  </a:ext>
                </a:extLst>
              </a:tr>
              <a:tr h="584835">
                <a:tc>
                  <a:txBody>
                    <a:bodyPr/>
                    <a:lstStyle/>
                    <a:p>
                      <a:pPr marL="755015">
                        <a:lnSpc>
                          <a:spcPct val="100000"/>
                        </a:lnSpc>
                        <a:spcBef>
                          <a:spcPts val="1285"/>
                        </a:spcBef>
                      </a:pPr>
                      <a:r>
                        <a:rPr sz="1600" b="1" spc="170" dirty="0">
                          <a:latin typeface="Microsoft JhengHei"/>
                          <a:cs typeface="Microsoft JhengHei"/>
                        </a:rPr>
                        <a:t>1/5</a:t>
                      </a:r>
                      <a:r>
                        <a:rPr sz="1600" b="1" spc="10" dirty="0">
                          <a:latin typeface="Microsoft JhengHei"/>
                          <a:cs typeface="Microsoft JhengHei"/>
                        </a:rPr>
                        <a:t>(</a:t>
                      </a:r>
                      <a:r>
                        <a:rPr sz="1600" b="1" spc="10" dirty="0" err="1">
                          <a:latin typeface="Microsoft JhengHei"/>
                          <a:cs typeface="Microsoft JhengHei"/>
                        </a:rPr>
                        <a:t>金</a:t>
                      </a:r>
                      <a:r>
                        <a:rPr sz="1600" b="1" spc="10" dirty="0">
                          <a:latin typeface="Microsoft JhengHei"/>
                          <a:cs typeface="Microsoft JhengHei"/>
                        </a:rPr>
                        <a:t>)〜</a:t>
                      </a:r>
                      <a:endParaRPr sz="1600" dirty="0">
                        <a:latin typeface="Microsoft JhengHei"/>
                        <a:cs typeface="Microsoft JhengHei"/>
                      </a:endParaRPr>
                    </a:p>
                  </a:txBody>
                  <a:tcPr marL="0" marR="0" marT="163195" marB="0">
                    <a:lnL w="9525">
                      <a:solidFill>
                        <a:srgbClr val="FFFFFF"/>
                      </a:solidFill>
                      <a:prstDash val="solid"/>
                    </a:lnL>
                    <a:lnT w="9525">
                      <a:solidFill>
                        <a:srgbClr val="E1D0C1"/>
                      </a:solidFill>
                      <a:prstDash val="solid"/>
                    </a:lnT>
                    <a:lnB w="9525">
                      <a:solidFill>
                        <a:srgbClr val="E1D0C1"/>
                      </a:solidFill>
                      <a:prstDash val="solid"/>
                    </a:lnB>
                    <a:solidFill>
                      <a:srgbClr val="FAF4EF"/>
                    </a:solidFill>
                  </a:tcPr>
                </a:tc>
                <a:tc>
                  <a:txBody>
                    <a:bodyPr/>
                    <a:lstStyle/>
                    <a:p>
                      <a:pPr algn="ctr">
                        <a:lnSpc>
                          <a:spcPct val="100000"/>
                        </a:lnSpc>
                        <a:spcBef>
                          <a:spcPts val="1285"/>
                        </a:spcBef>
                      </a:pPr>
                      <a:r>
                        <a:rPr sz="1600" b="1" spc="70" dirty="0">
                          <a:latin typeface="Microsoft JhengHei"/>
                          <a:cs typeface="Microsoft JhengHei"/>
                        </a:rPr>
                        <a:t>通常営業</a:t>
                      </a:r>
                      <a:endParaRPr sz="1600" dirty="0">
                        <a:latin typeface="Microsoft JhengHei"/>
                        <a:cs typeface="Microsoft JhengHei"/>
                      </a:endParaRPr>
                    </a:p>
                  </a:txBody>
                  <a:tcPr marL="0" marR="0" marT="163195" marB="0">
                    <a:lnT w="9525">
                      <a:solidFill>
                        <a:srgbClr val="E1D0C1"/>
                      </a:solidFill>
                      <a:prstDash val="solid"/>
                    </a:lnT>
                    <a:lnB w="9525">
                      <a:solidFill>
                        <a:srgbClr val="E1D0C1"/>
                      </a:solidFill>
                      <a:prstDash val="solid"/>
                    </a:lnB>
                    <a:solidFill>
                      <a:srgbClr val="FFFFFF"/>
                    </a:solidFill>
                  </a:tcPr>
                </a:tc>
                <a:extLst>
                  <a:ext uri="{0D108BD9-81ED-4DB2-BD59-A6C34878D82A}">
                    <a16:rowId xmlns:a16="http://schemas.microsoft.com/office/drawing/2014/main" val="10008"/>
                  </a:ext>
                </a:extLst>
              </a:tr>
            </a:tbl>
          </a:graphicData>
        </a:graphic>
      </p:graphicFrame>
      <p:sp>
        <p:nvSpPr>
          <p:cNvPr id="18" name="object 18"/>
          <p:cNvSpPr txBox="1"/>
          <p:nvPr/>
        </p:nvSpPr>
        <p:spPr>
          <a:xfrm>
            <a:off x="1797801" y="8308314"/>
            <a:ext cx="4641850" cy="1208405"/>
          </a:xfrm>
          <a:prstGeom prst="rect">
            <a:avLst/>
          </a:prstGeom>
        </p:spPr>
        <p:txBody>
          <a:bodyPr vert="horz" wrap="square" lIns="0" tIns="12700" rIns="0" bIns="0" rtlCol="0">
            <a:spAutoFit/>
          </a:bodyPr>
          <a:lstStyle/>
          <a:p>
            <a:pPr marL="12700" marR="504190">
              <a:lnSpc>
                <a:spcPct val="114599"/>
              </a:lnSpc>
              <a:spcBef>
                <a:spcPts val="100"/>
              </a:spcBef>
            </a:pPr>
            <a:r>
              <a:rPr sz="1800" spc="-5" dirty="0">
                <a:solidFill>
                  <a:srgbClr val="FFFFFF"/>
                </a:solidFill>
                <a:latin typeface="SimSun"/>
                <a:cs typeface="SimSun"/>
              </a:rPr>
              <a:t>ご不便をおかけして申し訳ありませんがどうぞよろしくお願いいたします。</a:t>
            </a:r>
            <a:endParaRPr sz="1800">
              <a:latin typeface="SimSun"/>
              <a:cs typeface="SimSun"/>
            </a:endParaRPr>
          </a:p>
          <a:p>
            <a:pPr marL="3027680">
              <a:lnSpc>
                <a:spcPct val="100000"/>
              </a:lnSpc>
              <a:spcBef>
                <a:spcPts val="2195"/>
              </a:spcBef>
              <a:tabLst>
                <a:tab pos="4170679" algn="l"/>
              </a:tabLst>
            </a:pPr>
            <a:r>
              <a:rPr sz="1800" b="1" dirty="0">
                <a:solidFill>
                  <a:srgbClr val="FFFFFF"/>
                </a:solidFill>
                <a:latin typeface="Microsoft JhengHei"/>
                <a:cs typeface="Microsoft JhengHei"/>
              </a:rPr>
              <a:t>〇〇医</a:t>
            </a:r>
            <a:r>
              <a:rPr sz="1800" b="1" spc="-50" dirty="0">
                <a:solidFill>
                  <a:srgbClr val="FFFFFF"/>
                </a:solidFill>
                <a:latin typeface="Microsoft JhengHei"/>
                <a:cs typeface="Microsoft JhengHei"/>
              </a:rPr>
              <a:t>院</a:t>
            </a:r>
            <a:r>
              <a:rPr sz="1800" b="1" dirty="0">
                <a:solidFill>
                  <a:srgbClr val="FFFFFF"/>
                </a:solidFill>
                <a:latin typeface="Microsoft JhengHei"/>
                <a:cs typeface="Microsoft JhengHei"/>
              </a:rPr>
              <a:t>	院</a:t>
            </a:r>
            <a:r>
              <a:rPr sz="1800" b="1" spc="-50" dirty="0">
                <a:solidFill>
                  <a:srgbClr val="FFFFFF"/>
                </a:solidFill>
                <a:latin typeface="Microsoft JhengHei"/>
                <a:cs typeface="Microsoft JhengHei"/>
              </a:rPr>
              <a:t>長</a:t>
            </a:r>
            <a:endParaRPr sz="1800">
              <a:latin typeface="Microsoft JhengHei"/>
              <a:cs typeface="Microsoft JhengHe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TotalTime>
  <Words>274</Words>
  <Application>Microsoft Macintosh PowerPoint</Application>
  <PresentationFormat>ユーザー設定</PresentationFormat>
  <Paragraphs>160</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Microsoft JhengHei</vt:lpstr>
      <vt:lpstr>SimSun</vt:lpstr>
      <vt:lpstr>Tsukushi A Round Gothic Regular</vt:lpstr>
      <vt:lpstr>Arial</vt:lpstr>
      <vt:lpstr>Calibri</vt:lpstr>
      <vt:lpstr>Palatino Linotype</vt:lpstr>
      <vt:lpstr>Office Theme</vt:lpstr>
      <vt:lpstr>G W 休業日のお知らせ</vt:lpstr>
      <vt:lpstr>臨 時</vt:lpstr>
      <vt:lpstr>お盆休みのお知らせ</vt:lpstr>
      <vt:lpstr>年末年始の診療について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休診のお知らせ</dc:title>
  <dc:creator>sho kaneko</dc:creator>
  <cp:keywords>DAGUJQs4o90,BAD79TdXZzY,0</cp:keywords>
  <cp:lastModifiedBy>kanekosho1001@gmail.com</cp:lastModifiedBy>
  <cp:revision>3</cp:revision>
  <cp:lastPrinted>2025-07-29T14:33:00Z</cp:lastPrinted>
  <dcterms:created xsi:type="dcterms:W3CDTF">2025-07-22T11:05:16Z</dcterms:created>
  <dcterms:modified xsi:type="dcterms:W3CDTF">2025-07-29T14:38:45Z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2025-07-22T00:00:00Z</vt:filetime>
  </property>
  <property fmtid="{D5CDD505-2E9C-101B-9397-08002B2CF9AE}" pid="3" name="Creator">
    <vt:lpwstr>Canva</vt:lpwstr>
  </property>
  <property fmtid="{D5CDD505-2E9C-101B-9397-08002B2CF9AE}" pid="4" name="LastSaved">
    <vt:filetime>2025-07-22T00:00:00Z</vt:filetime>
  </property>
  <property fmtid="{D5CDD505-2E9C-101B-9397-08002B2CF9AE}" pid="5" name="Producer">
    <vt:lpwstr>Canva</vt:lpwstr>
  </property>
</Properties>
</file>