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7" r:id="rId3"/>
  </p:sldIdLst>
  <p:sldSz cx="7569200" cy="10699750"/>
  <p:notesSz cx="75692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42"/>
    <p:restoredTop sz="94708"/>
  </p:normalViewPr>
  <p:slideViewPr>
    <p:cSldViewPr>
      <p:cViewPr varScale="1">
        <p:scale>
          <a:sx n="73" d="100"/>
          <a:sy n="73" d="100"/>
        </p:scale>
        <p:origin x="3192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50" b="1" i="0">
                <a:solidFill>
                  <a:srgbClr val="05A7AF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50" b="1" i="0">
                <a:solidFill>
                  <a:srgbClr val="05A7AF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50" b="1" i="0">
                <a:solidFill>
                  <a:srgbClr val="05A7AF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50" b="1" i="0">
                <a:solidFill>
                  <a:srgbClr val="05A7AF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4217" y="1474129"/>
            <a:ext cx="4520765" cy="1881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50" b="1" i="0">
                <a:solidFill>
                  <a:srgbClr val="05A7AF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D192B-928F-D811-02B0-8460F8999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8552E9EC-0ED9-3C5A-8C22-FD6C0CA72B4C}"/>
              </a:ext>
            </a:extLst>
          </p:cNvPr>
          <p:cNvGrpSpPr/>
          <p:nvPr/>
        </p:nvGrpSpPr>
        <p:grpSpPr>
          <a:xfrm>
            <a:off x="200215" y="240982"/>
            <a:ext cx="7162800" cy="10214610"/>
            <a:chOff x="200215" y="240982"/>
            <a:chExt cx="7162800" cy="1021461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8F12DD5A-6898-206B-9F78-907CC0258F6F}"/>
                </a:ext>
              </a:extLst>
            </p:cNvPr>
            <p:cNvSpPr/>
            <p:nvPr/>
          </p:nvSpPr>
          <p:spPr>
            <a:xfrm>
              <a:off x="343146" y="383913"/>
              <a:ext cx="6877050" cy="9928860"/>
            </a:xfrm>
            <a:custGeom>
              <a:avLst/>
              <a:gdLst/>
              <a:ahLst/>
              <a:cxnLst/>
              <a:rect l="l" t="t" r="r" b="b"/>
              <a:pathLst>
                <a:path w="6877050" h="9928860">
                  <a:moveTo>
                    <a:pt x="428786" y="0"/>
                  </a:moveTo>
                  <a:lnTo>
                    <a:pt x="6447770" y="0"/>
                  </a:lnTo>
                  <a:lnTo>
                    <a:pt x="6496153" y="2736"/>
                  </a:lnTo>
                  <a:lnTo>
                    <a:pt x="6543545" y="10832"/>
                  </a:lnTo>
                  <a:lnTo>
                    <a:pt x="6589528" y="24111"/>
                  </a:lnTo>
                  <a:lnTo>
                    <a:pt x="6633682" y="42401"/>
                  </a:lnTo>
                  <a:lnTo>
                    <a:pt x="6675586" y="65527"/>
                  </a:lnTo>
                  <a:lnTo>
                    <a:pt x="6714821" y="93317"/>
                  </a:lnTo>
                  <a:lnTo>
                    <a:pt x="6750968" y="125595"/>
                  </a:lnTo>
                  <a:lnTo>
                    <a:pt x="6783244" y="161743"/>
                  </a:lnTo>
                  <a:lnTo>
                    <a:pt x="6811032" y="200981"/>
                  </a:lnTo>
                  <a:lnTo>
                    <a:pt x="6834158" y="242887"/>
                  </a:lnTo>
                  <a:lnTo>
                    <a:pt x="6852447" y="287043"/>
                  </a:lnTo>
                  <a:lnTo>
                    <a:pt x="6865725" y="333028"/>
                  </a:lnTo>
                  <a:lnTo>
                    <a:pt x="6873820" y="380423"/>
                  </a:lnTo>
                  <a:lnTo>
                    <a:pt x="6876557" y="428808"/>
                  </a:lnTo>
                  <a:lnTo>
                    <a:pt x="6876557" y="9499939"/>
                  </a:lnTo>
                  <a:lnTo>
                    <a:pt x="6873820" y="9548324"/>
                  </a:lnTo>
                  <a:lnTo>
                    <a:pt x="6865725" y="9595719"/>
                  </a:lnTo>
                  <a:lnTo>
                    <a:pt x="6852447" y="9641704"/>
                  </a:lnTo>
                  <a:lnTo>
                    <a:pt x="6834158" y="9685860"/>
                  </a:lnTo>
                  <a:lnTo>
                    <a:pt x="6811032" y="9727766"/>
                  </a:lnTo>
                  <a:lnTo>
                    <a:pt x="6783244" y="9767004"/>
                  </a:lnTo>
                  <a:lnTo>
                    <a:pt x="6750968" y="9803152"/>
                  </a:lnTo>
                  <a:lnTo>
                    <a:pt x="6714821" y="9835431"/>
                  </a:lnTo>
                  <a:lnTo>
                    <a:pt x="6675586" y="9863220"/>
                  </a:lnTo>
                  <a:lnTo>
                    <a:pt x="6633682" y="9886346"/>
                  </a:lnTo>
                  <a:lnTo>
                    <a:pt x="6589528" y="9904636"/>
                  </a:lnTo>
                  <a:lnTo>
                    <a:pt x="6543545" y="9917916"/>
                  </a:lnTo>
                  <a:lnTo>
                    <a:pt x="6496153" y="9926011"/>
                  </a:lnTo>
                  <a:lnTo>
                    <a:pt x="6447770" y="9928748"/>
                  </a:lnTo>
                  <a:lnTo>
                    <a:pt x="428786" y="9928748"/>
                  </a:lnTo>
                  <a:lnTo>
                    <a:pt x="380403" y="9926011"/>
                  </a:lnTo>
                  <a:lnTo>
                    <a:pt x="333011" y="9917916"/>
                  </a:lnTo>
                  <a:lnTo>
                    <a:pt x="287028" y="9904636"/>
                  </a:lnTo>
                  <a:lnTo>
                    <a:pt x="242875" y="9886346"/>
                  </a:lnTo>
                  <a:lnTo>
                    <a:pt x="200971" y="9863220"/>
                  </a:lnTo>
                  <a:lnTo>
                    <a:pt x="161735" y="9835431"/>
                  </a:lnTo>
                  <a:lnTo>
                    <a:pt x="125588" y="9803152"/>
                  </a:lnTo>
                  <a:lnTo>
                    <a:pt x="93312" y="9767004"/>
                  </a:lnTo>
                  <a:lnTo>
                    <a:pt x="65524" y="9727766"/>
                  </a:lnTo>
                  <a:lnTo>
                    <a:pt x="42399" y="9685860"/>
                  </a:lnTo>
                  <a:lnTo>
                    <a:pt x="24110" y="9641704"/>
                  </a:lnTo>
                  <a:lnTo>
                    <a:pt x="10831" y="9595719"/>
                  </a:lnTo>
                  <a:lnTo>
                    <a:pt x="2736" y="9548324"/>
                  </a:lnTo>
                  <a:lnTo>
                    <a:pt x="0" y="9499939"/>
                  </a:lnTo>
                  <a:lnTo>
                    <a:pt x="0" y="428808"/>
                  </a:lnTo>
                  <a:lnTo>
                    <a:pt x="2736" y="380423"/>
                  </a:lnTo>
                  <a:lnTo>
                    <a:pt x="10831" y="333028"/>
                  </a:lnTo>
                  <a:lnTo>
                    <a:pt x="24110" y="287043"/>
                  </a:lnTo>
                  <a:lnTo>
                    <a:pt x="42399" y="242887"/>
                  </a:lnTo>
                  <a:lnTo>
                    <a:pt x="65524" y="200981"/>
                  </a:lnTo>
                  <a:lnTo>
                    <a:pt x="93312" y="161743"/>
                  </a:lnTo>
                  <a:lnTo>
                    <a:pt x="125588" y="125595"/>
                  </a:lnTo>
                  <a:lnTo>
                    <a:pt x="161735" y="93317"/>
                  </a:lnTo>
                  <a:lnTo>
                    <a:pt x="200971" y="65527"/>
                  </a:lnTo>
                  <a:lnTo>
                    <a:pt x="242875" y="42401"/>
                  </a:lnTo>
                  <a:lnTo>
                    <a:pt x="287028" y="24111"/>
                  </a:lnTo>
                  <a:lnTo>
                    <a:pt x="333011" y="10832"/>
                  </a:lnTo>
                  <a:lnTo>
                    <a:pt x="380403" y="2737"/>
                  </a:lnTo>
                  <a:lnTo>
                    <a:pt x="428786" y="0"/>
                  </a:lnTo>
                </a:path>
              </a:pathLst>
            </a:custGeom>
            <a:ln w="285862">
              <a:solidFill>
                <a:srgbClr val="05A7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DFC2A64C-A813-90C9-6FB3-27DA84D49996}"/>
                </a:ext>
              </a:extLst>
            </p:cNvPr>
            <p:cNvSpPr/>
            <p:nvPr/>
          </p:nvSpPr>
          <p:spPr>
            <a:xfrm>
              <a:off x="2119744" y="4047883"/>
              <a:ext cx="3336925" cy="3263900"/>
            </a:xfrm>
            <a:custGeom>
              <a:avLst/>
              <a:gdLst/>
              <a:ahLst/>
              <a:cxnLst/>
              <a:rect l="l" t="t" r="r" b="b"/>
              <a:pathLst>
                <a:path w="3336925" h="3263900">
                  <a:moveTo>
                    <a:pt x="1673212" y="1130655"/>
                  </a:moveTo>
                  <a:lnTo>
                    <a:pt x="1665795" y="1096594"/>
                  </a:lnTo>
                  <a:lnTo>
                    <a:pt x="1640306" y="1075524"/>
                  </a:lnTo>
                  <a:lnTo>
                    <a:pt x="1606397" y="1082916"/>
                  </a:lnTo>
                  <a:lnTo>
                    <a:pt x="1577136" y="1101686"/>
                  </a:lnTo>
                  <a:lnTo>
                    <a:pt x="1544764" y="1113053"/>
                  </a:lnTo>
                  <a:lnTo>
                    <a:pt x="1476171" y="1112329"/>
                  </a:lnTo>
                  <a:lnTo>
                    <a:pt x="1419479" y="1085481"/>
                  </a:lnTo>
                  <a:lnTo>
                    <a:pt x="1393977" y="1068514"/>
                  </a:lnTo>
                  <a:lnTo>
                    <a:pt x="1366405" y="1053896"/>
                  </a:lnTo>
                  <a:lnTo>
                    <a:pt x="1358671" y="1051801"/>
                  </a:lnTo>
                  <a:lnTo>
                    <a:pt x="1350403" y="1053439"/>
                  </a:lnTo>
                  <a:lnTo>
                    <a:pt x="1337691" y="1063231"/>
                  </a:lnTo>
                  <a:lnTo>
                    <a:pt x="1333995" y="1070813"/>
                  </a:lnTo>
                  <a:lnTo>
                    <a:pt x="1334033" y="1078826"/>
                  </a:lnTo>
                  <a:lnTo>
                    <a:pt x="1348841" y="1118958"/>
                  </a:lnTo>
                  <a:lnTo>
                    <a:pt x="1379943" y="1151686"/>
                  </a:lnTo>
                  <a:lnTo>
                    <a:pt x="1419898" y="1176172"/>
                  </a:lnTo>
                  <a:lnTo>
                    <a:pt x="1461287" y="1191602"/>
                  </a:lnTo>
                  <a:lnTo>
                    <a:pt x="1510741" y="1199997"/>
                  </a:lnTo>
                  <a:lnTo>
                    <a:pt x="1560296" y="1197711"/>
                  </a:lnTo>
                  <a:lnTo>
                    <a:pt x="1608251" y="1185037"/>
                  </a:lnTo>
                  <a:lnTo>
                    <a:pt x="1652905" y="1162202"/>
                  </a:lnTo>
                  <a:lnTo>
                    <a:pt x="1673212" y="1130655"/>
                  </a:lnTo>
                  <a:close/>
                </a:path>
                <a:path w="3336925" h="3263900">
                  <a:moveTo>
                    <a:pt x="1902294" y="1045171"/>
                  </a:moveTo>
                  <a:lnTo>
                    <a:pt x="1897799" y="995680"/>
                  </a:lnTo>
                  <a:lnTo>
                    <a:pt x="1887397" y="947267"/>
                  </a:lnTo>
                  <a:lnTo>
                    <a:pt x="1871243" y="900468"/>
                  </a:lnTo>
                  <a:lnTo>
                    <a:pt x="1849450" y="855814"/>
                  </a:lnTo>
                  <a:lnTo>
                    <a:pt x="1822208" y="813828"/>
                  </a:lnTo>
                  <a:lnTo>
                    <a:pt x="1795602" y="781977"/>
                  </a:lnTo>
                  <a:lnTo>
                    <a:pt x="1786890" y="772795"/>
                  </a:lnTo>
                  <a:lnTo>
                    <a:pt x="1786890" y="1068285"/>
                  </a:lnTo>
                  <a:lnTo>
                    <a:pt x="1781517" y="1118438"/>
                  </a:lnTo>
                  <a:lnTo>
                    <a:pt x="1764093" y="1165479"/>
                  </a:lnTo>
                  <a:lnTo>
                    <a:pt x="1732902" y="1207236"/>
                  </a:lnTo>
                  <a:lnTo>
                    <a:pt x="1690484" y="1240967"/>
                  </a:lnTo>
                  <a:lnTo>
                    <a:pt x="1643456" y="1266786"/>
                  </a:lnTo>
                  <a:lnTo>
                    <a:pt x="1592948" y="1284287"/>
                  </a:lnTo>
                  <a:lnTo>
                    <a:pt x="1541373" y="1292885"/>
                  </a:lnTo>
                  <a:lnTo>
                    <a:pt x="1485849" y="1292834"/>
                  </a:lnTo>
                  <a:lnTo>
                    <a:pt x="1441208" y="1283182"/>
                  </a:lnTo>
                  <a:lnTo>
                    <a:pt x="1399324" y="1266545"/>
                  </a:lnTo>
                  <a:lnTo>
                    <a:pt x="1360957" y="1243444"/>
                  </a:lnTo>
                  <a:lnTo>
                    <a:pt x="1326845" y="1214424"/>
                  </a:lnTo>
                  <a:lnTo>
                    <a:pt x="1297724" y="1180033"/>
                  </a:lnTo>
                  <a:lnTo>
                    <a:pt x="1274356" y="1140777"/>
                  </a:lnTo>
                  <a:lnTo>
                    <a:pt x="1257782" y="1098207"/>
                  </a:lnTo>
                  <a:lnTo>
                    <a:pt x="1248575" y="1054087"/>
                  </a:lnTo>
                  <a:lnTo>
                    <a:pt x="1246682" y="1009332"/>
                  </a:lnTo>
                  <a:lnTo>
                    <a:pt x="1252067" y="964857"/>
                  </a:lnTo>
                  <a:lnTo>
                    <a:pt x="1264704" y="921600"/>
                  </a:lnTo>
                  <a:lnTo>
                    <a:pt x="1284554" y="880452"/>
                  </a:lnTo>
                  <a:lnTo>
                    <a:pt x="1313649" y="838212"/>
                  </a:lnTo>
                  <a:lnTo>
                    <a:pt x="1345565" y="797966"/>
                  </a:lnTo>
                  <a:lnTo>
                    <a:pt x="1412214" y="719556"/>
                  </a:lnTo>
                  <a:lnTo>
                    <a:pt x="1444167" y="679462"/>
                  </a:lnTo>
                  <a:lnTo>
                    <a:pt x="1457502" y="661708"/>
                  </a:lnTo>
                  <a:lnTo>
                    <a:pt x="1471574" y="642620"/>
                  </a:lnTo>
                  <a:lnTo>
                    <a:pt x="1485976" y="622414"/>
                  </a:lnTo>
                  <a:lnTo>
                    <a:pt x="1500352" y="601306"/>
                  </a:lnTo>
                  <a:lnTo>
                    <a:pt x="1521587" y="644296"/>
                  </a:lnTo>
                  <a:lnTo>
                    <a:pt x="1545653" y="685711"/>
                  </a:lnTo>
                  <a:lnTo>
                    <a:pt x="1572463" y="725385"/>
                  </a:lnTo>
                  <a:lnTo>
                    <a:pt x="1601939" y="763206"/>
                  </a:lnTo>
                  <a:lnTo>
                    <a:pt x="1637169" y="802246"/>
                  </a:lnTo>
                  <a:lnTo>
                    <a:pt x="1674888" y="839457"/>
                  </a:lnTo>
                  <a:lnTo>
                    <a:pt x="1711642" y="877531"/>
                  </a:lnTo>
                  <a:lnTo>
                    <a:pt x="1743925" y="919200"/>
                  </a:lnTo>
                  <a:lnTo>
                    <a:pt x="1768259" y="967168"/>
                  </a:lnTo>
                  <a:lnTo>
                    <a:pt x="1781898" y="1017143"/>
                  </a:lnTo>
                  <a:lnTo>
                    <a:pt x="1786890" y="1068285"/>
                  </a:lnTo>
                  <a:lnTo>
                    <a:pt x="1786890" y="772795"/>
                  </a:lnTo>
                  <a:lnTo>
                    <a:pt x="1767090" y="751903"/>
                  </a:lnTo>
                  <a:lnTo>
                    <a:pt x="1738223" y="722185"/>
                  </a:lnTo>
                  <a:lnTo>
                    <a:pt x="1710588" y="691375"/>
                  </a:lnTo>
                  <a:lnTo>
                    <a:pt x="1682940" y="654583"/>
                  </a:lnTo>
                  <a:lnTo>
                    <a:pt x="1658226" y="615873"/>
                  </a:lnTo>
                  <a:lnTo>
                    <a:pt x="1636547" y="575437"/>
                  </a:lnTo>
                  <a:lnTo>
                    <a:pt x="1618005" y="533425"/>
                  </a:lnTo>
                  <a:lnTo>
                    <a:pt x="1602676" y="490016"/>
                  </a:lnTo>
                  <a:lnTo>
                    <a:pt x="1591995" y="470484"/>
                  </a:lnTo>
                  <a:lnTo>
                    <a:pt x="1576273" y="455434"/>
                  </a:lnTo>
                  <a:lnTo>
                    <a:pt x="1556766" y="445731"/>
                  </a:lnTo>
                  <a:lnTo>
                    <a:pt x="1534769" y="442302"/>
                  </a:lnTo>
                  <a:lnTo>
                    <a:pt x="1512785" y="445731"/>
                  </a:lnTo>
                  <a:lnTo>
                    <a:pt x="1493278" y="455434"/>
                  </a:lnTo>
                  <a:lnTo>
                    <a:pt x="1477556" y="470484"/>
                  </a:lnTo>
                  <a:lnTo>
                    <a:pt x="1466875" y="490016"/>
                  </a:lnTo>
                  <a:lnTo>
                    <a:pt x="1450225" y="517220"/>
                  </a:lnTo>
                  <a:lnTo>
                    <a:pt x="1414868" y="570268"/>
                  </a:lnTo>
                  <a:lnTo>
                    <a:pt x="1365351" y="630034"/>
                  </a:lnTo>
                  <a:lnTo>
                    <a:pt x="1333525" y="663003"/>
                  </a:lnTo>
                  <a:lnTo>
                    <a:pt x="1268920" y="728230"/>
                  </a:lnTo>
                  <a:lnTo>
                    <a:pt x="1233919" y="765594"/>
                  </a:lnTo>
                  <a:lnTo>
                    <a:pt x="1202042" y="803859"/>
                  </a:lnTo>
                  <a:lnTo>
                    <a:pt x="1174229" y="843927"/>
                  </a:lnTo>
                  <a:lnTo>
                    <a:pt x="1151369" y="886688"/>
                  </a:lnTo>
                  <a:lnTo>
                    <a:pt x="1134389" y="933056"/>
                  </a:lnTo>
                  <a:lnTo>
                    <a:pt x="1124191" y="983919"/>
                  </a:lnTo>
                  <a:lnTo>
                    <a:pt x="1122400" y="1030414"/>
                  </a:lnTo>
                  <a:lnTo>
                    <a:pt x="1125740" y="1075905"/>
                  </a:lnTo>
                  <a:lnTo>
                    <a:pt x="1133957" y="1120089"/>
                  </a:lnTo>
                  <a:lnTo>
                    <a:pt x="1146810" y="1162646"/>
                  </a:lnTo>
                  <a:lnTo>
                    <a:pt x="1164043" y="1203274"/>
                  </a:lnTo>
                  <a:lnTo>
                    <a:pt x="1185418" y="1241640"/>
                  </a:lnTo>
                  <a:lnTo>
                    <a:pt x="1210678" y="1277467"/>
                  </a:lnTo>
                  <a:lnTo>
                    <a:pt x="1239583" y="1310398"/>
                  </a:lnTo>
                  <a:lnTo>
                    <a:pt x="1271892" y="1340154"/>
                  </a:lnTo>
                  <a:lnTo>
                    <a:pt x="1307363" y="1366418"/>
                  </a:lnTo>
                  <a:lnTo>
                    <a:pt x="1345730" y="1388859"/>
                  </a:lnTo>
                  <a:lnTo>
                    <a:pt x="1386751" y="1407172"/>
                  </a:lnTo>
                  <a:lnTo>
                    <a:pt x="1430197" y="1421053"/>
                  </a:lnTo>
                  <a:lnTo>
                    <a:pt x="1475803" y="1430172"/>
                  </a:lnTo>
                  <a:lnTo>
                    <a:pt x="1522374" y="1432750"/>
                  </a:lnTo>
                  <a:lnTo>
                    <a:pt x="1568526" y="1429207"/>
                  </a:lnTo>
                  <a:lnTo>
                    <a:pt x="1613725" y="1419948"/>
                  </a:lnTo>
                  <a:lnTo>
                    <a:pt x="1657464" y="1405318"/>
                  </a:lnTo>
                  <a:lnTo>
                    <a:pt x="1699221" y="1385722"/>
                  </a:lnTo>
                  <a:lnTo>
                    <a:pt x="1738503" y="1361528"/>
                  </a:lnTo>
                  <a:lnTo>
                    <a:pt x="1774774" y="1333119"/>
                  </a:lnTo>
                  <a:lnTo>
                    <a:pt x="1807540" y="1300861"/>
                  </a:lnTo>
                  <a:lnTo>
                    <a:pt x="1836280" y="1265148"/>
                  </a:lnTo>
                  <a:lnTo>
                    <a:pt x="1860486" y="1226337"/>
                  </a:lnTo>
                  <a:lnTo>
                    <a:pt x="1879625" y="1184833"/>
                  </a:lnTo>
                  <a:lnTo>
                    <a:pt x="1893214" y="1140993"/>
                  </a:lnTo>
                  <a:lnTo>
                    <a:pt x="1893239" y="1140777"/>
                  </a:lnTo>
                  <a:lnTo>
                    <a:pt x="1900720" y="1095209"/>
                  </a:lnTo>
                  <a:lnTo>
                    <a:pt x="1902294" y="1045171"/>
                  </a:lnTo>
                  <a:close/>
                </a:path>
                <a:path w="3336925" h="3263900">
                  <a:moveTo>
                    <a:pt x="3336404" y="1625600"/>
                  </a:moveTo>
                  <a:lnTo>
                    <a:pt x="3335642" y="1587500"/>
                  </a:lnTo>
                  <a:lnTo>
                    <a:pt x="3330625" y="1511300"/>
                  </a:lnTo>
                  <a:lnTo>
                    <a:pt x="3318827" y="1460500"/>
                  </a:lnTo>
                  <a:lnTo>
                    <a:pt x="3299942" y="1409700"/>
                  </a:lnTo>
                  <a:lnTo>
                    <a:pt x="3274263" y="1371600"/>
                  </a:lnTo>
                  <a:lnTo>
                    <a:pt x="3242056" y="1320800"/>
                  </a:lnTo>
                  <a:lnTo>
                    <a:pt x="3207512" y="1295400"/>
                  </a:lnTo>
                  <a:lnTo>
                    <a:pt x="3170097" y="1270000"/>
                  </a:lnTo>
                  <a:lnTo>
                    <a:pt x="3130181" y="1244600"/>
                  </a:lnTo>
                  <a:lnTo>
                    <a:pt x="3088081" y="1219200"/>
                  </a:lnTo>
                  <a:lnTo>
                    <a:pt x="3044139" y="1206500"/>
                  </a:lnTo>
                  <a:lnTo>
                    <a:pt x="2998724" y="1206500"/>
                  </a:lnTo>
                  <a:lnTo>
                    <a:pt x="3000248" y="1155700"/>
                  </a:lnTo>
                  <a:lnTo>
                    <a:pt x="3001505" y="1117600"/>
                  </a:lnTo>
                  <a:lnTo>
                    <a:pt x="3002483" y="1079500"/>
                  </a:lnTo>
                  <a:lnTo>
                    <a:pt x="3003181" y="1041400"/>
                  </a:lnTo>
                  <a:lnTo>
                    <a:pt x="3004489" y="1003300"/>
                  </a:lnTo>
                  <a:lnTo>
                    <a:pt x="3004553" y="990600"/>
                  </a:lnTo>
                  <a:lnTo>
                    <a:pt x="3004667" y="965200"/>
                  </a:lnTo>
                  <a:lnTo>
                    <a:pt x="2998165" y="927100"/>
                  </a:lnTo>
                  <a:lnTo>
                    <a:pt x="2979369" y="901700"/>
                  </a:lnTo>
                  <a:lnTo>
                    <a:pt x="2949689" y="876300"/>
                  </a:lnTo>
                  <a:lnTo>
                    <a:pt x="2764675" y="876300"/>
                  </a:lnTo>
                  <a:lnTo>
                    <a:pt x="2765564" y="825500"/>
                  </a:lnTo>
                  <a:lnTo>
                    <a:pt x="2766885" y="774700"/>
                  </a:lnTo>
                  <a:lnTo>
                    <a:pt x="2768638" y="723900"/>
                  </a:lnTo>
                  <a:lnTo>
                    <a:pt x="2770809" y="673100"/>
                  </a:lnTo>
                  <a:lnTo>
                    <a:pt x="2773426" y="622300"/>
                  </a:lnTo>
                  <a:lnTo>
                    <a:pt x="2776474" y="571500"/>
                  </a:lnTo>
                  <a:lnTo>
                    <a:pt x="2779941" y="520700"/>
                  </a:lnTo>
                  <a:lnTo>
                    <a:pt x="2783852" y="469900"/>
                  </a:lnTo>
                  <a:lnTo>
                    <a:pt x="2788196" y="431800"/>
                  </a:lnTo>
                  <a:lnTo>
                    <a:pt x="2792958" y="381000"/>
                  </a:lnTo>
                  <a:lnTo>
                    <a:pt x="2836062" y="381000"/>
                  </a:lnTo>
                  <a:lnTo>
                    <a:pt x="2884741" y="393700"/>
                  </a:lnTo>
                  <a:lnTo>
                    <a:pt x="2989630" y="419100"/>
                  </a:lnTo>
                  <a:lnTo>
                    <a:pt x="3041218" y="419100"/>
                  </a:lnTo>
                  <a:lnTo>
                    <a:pt x="3089173" y="406400"/>
                  </a:lnTo>
                  <a:lnTo>
                    <a:pt x="3131185" y="393700"/>
                  </a:lnTo>
                  <a:lnTo>
                    <a:pt x="3141942" y="393700"/>
                  </a:lnTo>
                  <a:lnTo>
                    <a:pt x="3150057" y="381000"/>
                  </a:lnTo>
                  <a:lnTo>
                    <a:pt x="3155162" y="368300"/>
                  </a:lnTo>
                  <a:lnTo>
                    <a:pt x="3156940" y="355600"/>
                  </a:lnTo>
                  <a:lnTo>
                    <a:pt x="3155162" y="342900"/>
                  </a:lnTo>
                  <a:lnTo>
                    <a:pt x="3131185" y="304800"/>
                  </a:lnTo>
                  <a:lnTo>
                    <a:pt x="3060623" y="279400"/>
                  </a:lnTo>
                  <a:lnTo>
                    <a:pt x="3006547" y="266700"/>
                  </a:lnTo>
                  <a:lnTo>
                    <a:pt x="2885325" y="241300"/>
                  </a:lnTo>
                  <a:lnTo>
                    <a:pt x="2827959" y="228600"/>
                  </a:lnTo>
                  <a:lnTo>
                    <a:pt x="2779293" y="215900"/>
                  </a:lnTo>
                  <a:lnTo>
                    <a:pt x="2744216" y="203200"/>
                  </a:lnTo>
                  <a:lnTo>
                    <a:pt x="2685059" y="187248"/>
                  </a:lnTo>
                  <a:lnTo>
                    <a:pt x="2685059" y="355600"/>
                  </a:lnTo>
                  <a:lnTo>
                    <a:pt x="2679636" y="406400"/>
                  </a:lnTo>
                  <a:lnTo>
                    <a:pt x="2674683" y="457200"/>
                  </a:lnTo>
                  <a:lnTo>
                    <a:pt x="2670200" y="508000"/>
                  </a:lnTo>
                  <a:lnTo>
                    <a:pt x="2666187" y="558800"/>
                  </a:lnTo>
                  <a:lnTo>
                    <a:pt x="2662644" y="622300"/>
                  </a:lnTo>
                  <a:lnTo>
                    <a:pt x="2659557" y="673100"/>
                  </a:lnTo>
                  <a:lnTo>
                    <a:pt x="2656954" y="723900"/>
                  </a:lnTo>
                  <a:lnTo>
                    <a:pt x="2654808" y="774700"/>
                  </a:lnTo>
                  <a:lnTo>
                    <a:pt x="2653144" y="825500"/>
                  </a:lnTo>
                  <a:lnTo>
                    <a:pt x="2651937" y="876300"/>
                  </a:lnTo>
                  <a:lnTo>
                    <a:pt x="2523579" y="876300"/>
                  </a:lnTo>
                  <a:lnTo>
                    <a:pt x="2527008" y="850900"/>
                  </a:lnTo>
                  <a:lnTo>
                    <a:pt x="2528024" y="800100"/>
                  </a:lnTo>
                  <a:lnTo>
                    <a:pt x="2527033" y="749300"/>
                  </a:lnTo>
                  <a:lnTo>
                    <a:pt x="2524404" y="685800"/>
                  </a:lnTo>
                  <a:lnTo>
                    <a:pt x="2520543" y="622300"/>
                  </a:lnTo>
                  <a:lnTo>
                    <a:pt x="2515844" y="558800"/>
                  </a:lnTo>
                  <a:lnTo>
                    <a:pt x="2510688" y="495300"/>
                  </a:lnTo>
                  <a:lnTo>
                    <a:pt x="2505481" y="431800"/>
                  </a:lnTo>
                  <a:lnTo>
                    <a:pt x="2500604" y="381000"/>
                  </a:lnTo>
                  <a:lnTo>
                    <a:pt x="2496464" y="330200"/>
                  </a:lnTo>
                  <a:lnTo>
                    <a:pt x="2493441" y="304800"/>
                  </a:lnTo>
                  <a:lnTo>
                    <a:pt x="2540127" y="317500"/>
                  </a:lnTo>
                  <a:lnTo>
                    <a:pt x="2587701" y="342900"/>
                  </a:lnTo>
                  <a:lnTo>
                    <a:pt x="2636050" y="355600"/>
                  </a:lnTo>
                  <a:lnTo>
                    <a:pt x="2685059" y="355600"/>
                  </a:lnTo>
                  <a:lnTo>
                    <a:pt x="2685059" y="187248"/>
                  </a:lnTo>
                  <a:lnTo>
                    <a:pt x="2650083" y="177800"/>
                  </a:lnTo>
                  <a:lnTo>
                    <a:pt x="2603246" y="165100"/>
                  </a:lnTo>
                  <a:lnTo>
                    <a:pt x="2556472" y="139700"/>
                  </a:lnTo>
                  <a:lnTo>
                    <a:pt x="2369324" y="88900"/>
                  </a:lnTo>
                  <a:lnTo>
                    <a:pt x="2322284" y="63500"/>
                  </a:lnTo>
                  <a:lnTo>
                    <a:pt x="2283168" y="63500"/>
                  </a:lnTo>
                  <a:lnTo>
                    <a:pt x="2242032" y="50800"/>
                  </a:lnTo>
                  <a:lnTo>
                    <a:pt x="2199170" y="38100"/>
                  </a:lnTo>
                  <a:lnTo>
                    <a:pt x="2109444" y="12700"/>
                  </a:lnTo>
                  <a:lnTo>
                    <a:pt x="2063165" y="12700"/>
                  </a:lnTo>
                  <a:lnTo>
                    <a:pt x="2016340" y="0"/>
                  </a:lnTo>
                  <a:lnTo>
                    <a:pt x="1784184" y="0"/>
                  </a:lnTo>
                  <a:lnTo>
                    <a:pt x="1740217" y="12700"/>
                  </a:lnTo>
                  <a:lnTo>
                    <a:pt x="1697748" y="12700"/>
                  </a:lnTo>
                  <a:lnTo>
                    <a:pt x="1657083" y="38100"/>
                  </a:lnTo>
                  <a:lnTo>
                    <a:pt x="1618513" y="50800"/>
                  </a:lnTo>
                  <a:lnTo>
                    <a:pt x="1582331" y="76200"/>
                  </a:lnTo>
                  <a:lnTo>
                    <a:pt x="1548828" y="101600"/>
                  </a:lnTo>
                  <a:lnTo>
                    <a:pt x="1518310" y="127000"/>
                  </a:lnTo>
                  <a:lnTo>
                    <a:pt x="1491056" y="165100"/>
                  </a:lnTo>
                  <a:lnTo>
                    <a:pt x="1467358" y="203200"/>
                  </a:lnTo>
                  <a:lnTo>
                    <a:pt x="1447520" y="254000"/>
                  </a:lnTo>
                  <a:lnTo>
                    <a:pt x="1442288" y="292100"/>
                  </a:lnTo>
                  <a:lnTo>
                    <a:pt x="1451978" y="317500"/>
                  </a:lnTo>
                  <a:lnTo>
                    <a:pt x="1472806" y="342900"/>
                  </a:lnTo>
                  <a:lnTo>
                    <a:pt x="1501013" y="355600"/>
                  </a:lnTo>
                  <a:lnTo>
                    <a:pt x="1532801" y="355600"/>
                  </a:lnTo>
                  <a:lnTo>
                    <a:pt x="1564411" y="342900"/>
                  </a:lnTo>
                  <a:lnTo>
                    <a:pt x="1592059" y="330200"/>
                  </a:lnTo>
                  <a:lnTo>
                    <a:pt x="1611985" y="292100"/>
                  </a:lnTo>
                  <a:lnTo>
                    <a:pt x="1630032" y="266700"/>
                  </a:lnTo>
                  <a:lnTo>
                    <a:pt x="1687969" y="215900"/>
                  </a:lnTo>
                  <a:lnTo>
                    <a:pt x="1726031" y="203200"/>
                  </a:lnTo>
                  <a:lnTo>
                    <a:pt x="1768944" y="190500"/>
                  </a:lnTo>
                  <a:lnTo>
                    <a:pt x="1815795" y="177800"/>
                  </a:lnTo>
                  <a:lnTo>
                    <a:pt x="1970849" y="177800"/>
                  </a:lnTo>
                  <a:lnTo>
                    <a:pt x="2024329" y="190500"/>
                  </a:lnTo>
                  <a:lnTo>
                    <a:pt x="2077186" y="190500"/>
                  </a:lnTo>
                  <a:lnTo>
                    <a:pt x="2128507" y="203200"/>
                  </a:lnTo>
                  <a:lnTo>
                    <a:pt x="2177389" y="215900"/>
                  </a:lnTo>
                  <a:lnTo>
                    <a:pt x="2222906" y="228600"/>
                  </a:lnTo>
                  <a:lnTo>
                    <a:pt x="2264156" y="228600"/>
                  </a:lnTo>
                  <a:lnTo>
                    <a:pt x="2300224" y="241300"/>
                  </a:lnTo>
                  <a:lnTo>
                    <a:pt x="2330196" y="254000"/>
                  </a:lnTo>
                  <a:lnTo>
                    <a:pt x="2353157" y="254000"/>
                  </a:lnTo>
                  <a:lnTo>
                    <a:pt x="2355697" y="292100"/>
                  </a:lnTo>
                  <a:lnTo>
                    <a:pt x="2358910" y="342900"/>
                  </a:lnTo>
                  <a:lnTo>
                    <a:pt x="2362644" y="393700"/>
                  </a:lnTo>
                  <a:lnTo>
                    <a:pt x="2366746" y="457200"/>
                  </a:lnTo>
                  <a:lnTo>
                    <a:pt x="2371064" y="520700"/>
                  </a:lnTo>
                  <a:lnTo>
                    <a:pt x="2383726" y="723900"/>
                  </a:lnTo>
                  <a:lnTo>
                    <a:pt x="2387333" y="774700"/>
                  </a:lnTo>
                  <a:lnTo>
                    <a:pt x="2390356" y="825500"/>
                  </a:lnTo>
                  <a:lnTo>
                    <a:pt x="2392667" y="863600"/>
                  </a:lnTo>
                  <a:lnTo>
                    <a:pt x="2394089" y="876300"/>
                  </a:lnTo>
                  <a:lnTo>
                    <a:pt x="2260244" y="876300"/>
                  </a:lnTo>
                  <a:lnTo>
                    <a:pt x="2219591" y="889000"/>
                  </a:lnTo>
                  <a:lnTo>
                    <a:pt x="2177491" y="927100"/>
                  </a:lnTo>
                  <a:lnTo>
                    <a:pt x="2162657" y="977900"/>
                  </a:lnTo>
                  <a:lnTo>
                    <a:pt x="2158784" y="1028700"/>
                  </a:lnTo>
                  <a:lnTo>
                    <a:pt x="2156028" y="1079500"/>
                  </a:lnTo>
                  <a:lnTo>
                    <a:pt x="2154390" y="1130300"/>
                  </a:lnTo>
                  <a:lnTo>
                    <a:pt x="2153869" y="1168400"/>
                  </a:lnTo>
                  <a:lnTo>
                    <a:pt x="2154478" y="1219200"/>
                  </a:lnTo>
                  <a:lnTo>
                    <a:pt x="2119490" y="1244600"/>
                  </a:lnTo>
                  <a:lnTo>
                    <a:pt x="2085797" y="1257300"/>
                  </a:lnTo>
                  <a:lnTo>
                    <a:pt x="2053513" y="1282700"/>
                  </a:lnTo>
                  <a:lnTo>
                    <a:pt x="2022754" y="1295400"/>
                  </a:lnTo>
                  <a:lnTo>
                    <a:pt x="1989251" y="1333500"/>
                  </a:lnTo>
                  <a:lnTo>
                    <a:pt x="1958606" y="1371600"/>
                  </a:lnTo>
                  <a:lnTo>
                    <a:pt x="1930958" y="1409700"/>
                  </a:lnTo>
                  <a:lnTo>
                    <a:pt x="1906447" y="1447800"/>
                  </a:lnTo>
                  <a:lnTo>
                    <a:pt x="1885213" y="1498600"/>
                  </a:lnTo>
                  <a:lnTo>
                    <a:pt x="1867408" y="1536700"/>
                  </a:lnTo>
                  <a:lnTo>
                    <a:pt x="1853171" y="1587500"/>
                  </a:lnTo>
                  <a:lnTo>
                    <a:pt x="1842643" y="1638300"/>
                  </a:lnTo>
                  <a:lnTo>
                    <a:pt x="1835962" y="1689100"/>
                  </a:lnTo>
                  <a:lnTo>
                    <a:pt x="1833270" y="1739900"/>
                  </a:lnTo>
                  <a:lnTo>
                    <a:pt x="1834718" y="1778000"/>
                  </a:lnTo>
                  <a:lnTo>
                    <a:pt x="1840433" y="1828800"/>
                  </a:lnTo>
                  <a:lnTo>
                    <a:pt x="1860029" y="1866900"/>
                  </a:lnTo>
                  <a:lnTo>
                    <a:pt x="1893874" y="1866900"/>
                  </a:lnTo>
                  <a:lnTo>
                    <a:pt x="1952066" y="1828800"/>
                  </a:lnTo>
                  <a:lnTo>
                    <a:pt x="1963864" y="1778000"/>
                  </a:lnTo>
                  <a:lnTo>
                    <a:pt x="1971471" y="1739900"/>
                  </a:lnTo>
                  <a:lnTo>
                    <a:pt x="1977377" y="1689100"/>
                  </a:lnTo>
                  <a:lnTo>
                    <a:pt x="1984095" y="1638300"/>
                  </a:lnTo>
                  <a:lnTo>
                    <a:pt x="1994103" y="1600200"/>
                  </a:lnTo>
                  <a:lnTo>
                    <a:pt x="2008238" y="1549400"/>
                  </a:lnTo>
                  <a:lnTo>
                    <a:pt x="2028621" y="1498600"/>
                  </a:lnTo>
                  <a:lnTo>
                    <a:pt x="2054898" y="1460500"/>
                  </a:lnTo>
                  <a:lnTo>
                    <a:pt x="2086686" y="1422400"/>
                  </a:lnTo>
                  <a:lnTo>
                    <a:pt x="2123592" y="1397000"/>
                  </a:lnTo>
                  <a:lnTo>
                    <a:pt x="2164511" y="1371600"/>
                  </a:lnTo>
                  <a:lnTo>
                    <a:pt x="2207742" y="1346200"/>
                  </a:lnTo>
                  <a:lnTo>
                    <a:pt x="2299449" y="1320800"/>
                  </a:lnTo>
                  <a:lnTo>
                    <a:pt x="2347112" y="1320800"/>
                  </a:lnTo>
                  <a:lnTo>
                    <a:pt x="2395423" y="1308100"/>
                  </a:lnTo>
                  <a:lnTo>
                    <a:pt x="2443962" y="1308100"/>
                  </a:lnTo>
                  <a:lnTo>
                    <a:pt x="2492324" y="1320800"/>
                  </a:lnTo>
                  <a:lnTo>
                    <a:pt x="2621229" y="1320800"/>
                  </a:lnTo>
                  <a:lnTo>
                    <a:pt x="2644102" y="1308100"/>
                  </a:lnTo>
                  <a:lnTo>
                    <a:pt x="2655481" y="1270000"/>
                  </a:lnTo>
                  <a:lnTo>
                    <a:pt x="2655405" y="1244600"/>
                  </a:lnTo>
                  <a:lnTo>
                    <a:pt x="2643911" y="1206500"/>
                  </a:lnTo>
                  <a:lnTo>
                    <a:pt x="2621038" y="1193800"/>
                  </a:lnTo>
                  <a:lnTo>
                    <a:pt x="2586825" y="1181100"/>
                  </a:lnTo>
                  <a:lnTo>
                    <a:pt x="2535059" y="1168400"/>
                  </a:lnTo>
                  <a:lnTo>
                    <a:pt x="2379243" y="1168400"/>
                  </a:lnTo>
                  <a:lnTo>
                    <a:pt x="2327529" y="1181100"/>
                  </a:lnTo>
                  <a:lnTo>
                    <a:pt x="2276144" y="1181100"/>
                  </a:lnTo>
                  <a:lnTo>
                    <a:pt x="2279510" y="1143000"/>
                  </a:lnTo>
                  <a:lnTo>
                    <a:pt x="2284425" y="1092200"/>
                  </a:lnTo>
                  <a:lnTo>
                    <a:pt x="2291029" y="1016000"/>
                  </a:lnTo>
                  <a:lnTo>
                    <a:pt x="2317115" y="1003300"/>
                  </a:lnTo>
                  <a:lnTo>
                    <a:pt x="2845612" y="1003300"/>
                  </a:lnTo>
                  <a:lnTo>
                    <a:pt x="2875089" y="990600"/>
                  </a:lnTo>
                  <a:lnTo>
                    <a:pt x="2886354" y="990600"/>
                  </a:lnTo>
                  <a:lnTo>
                    <a:pt x="2887751" y="1079500"/>
                  </a:lnTo>
                  <a:lnTo>
                    <a:pt x="2888551" y="1143000"/>
                  </a:lnTo>
                  <a:lnTo>
                    <a:pt x="2888589" y="1193800"/>
                  </a:lnTo>
                  <a:lnTo>
                    <a:pt x="2835681" y="1193800"/>
                  </a:lnTo>
                  <a:lnTo>
                    <a:pt x="2818257" y="1206500"/>
                  </a:lnTo>
                  <a:lnTo>
                    <a:pt x="2804477" y="1206500"/>
                  </a:lnTo>
                  <a:lnTo>
                    <a:pt x="2793784" y="1219200"/>
                  </a:lnTo>
                  <a:lnTo>
                    <a:pt x="2786875" y="1231900"/>
                  </a:lnTo>
                  <a:lnTo>
                    <a:pt x="2784411" y="1244600"/>
                  </a:lnTo>
                  <a:lnTo>
                    <a:pt x="2786875" y="1257300"/>
                  </a:lnTo>
                  <a:lnTo>
                    <a:pt x="2793784" y="1282700"/>
                  </a:lnTo>
                  <a:lnTo>
                    <a:pt x="2804477" y="1282700"/>
                  </a:lnTo>
                  <a:lnTo>
                    <a:pt x="2818257" y="1295400"/>
                  </a:lnTo>
                  <a:lnTo>
                    <a:pt x="2861830" y="1295400"/>
                  </a:lnTo>
                  <a:lnTo>
                    <a:pt x="3046196" y="1346200"/>
                  </a:lnTo>
                  <a:lnTo>
                    <a:pt x="3087979" y="1358900"/>
                  </a:lnTo>
                  <a:lnTo>
                    <a:pt x="3125292" y="1384300"/>
                  </a:lnTo>
                  <a:lnTo>
                    <a:pt x="3156762" y="1422400"/>
                  </a:lnTo>
                  <a:lnTo>
                    <a:pt x="3181032" y="1460500"/>
                  </a:lnTo>
                  <a:lnTo>
                    <a:pt x="3192615" y="1498600"/>
                  </a:lnTo>
                  <a:lnTo>
                    <a:pt x="3200044" y="1536700"/>
                  </a:lnTo>
                  <a:lnTo>
                    <a:pt x="3203270" y="1574800"/>
                  </a:lnTo>
                  <a:lnTo>
                    <a:pt x="3202241" y="1612900"/>
                  </a:lnTo>
                  <a:lnTo>
                    <a:pt x="3201847" y="1638300"/>
                  </a:lnTo>
                  <a:lnTo>
                    <a:pt x="3200768" y="1676400"/>
                  </a:lnTo>
                  <a:lnTo>
                    <a:pt x="3199219" y="1739900"/>
                  </a:lnTo>
                  <a:lnTo>
                    <a:pt x="3195523" y="1866900"/>
                  </a:lnTo>
                  <a:lnTo>
                    <a:pt x="3192348" y="1981200"/>
                  </a:lnTo>
                  <a:lnTo>
                    <a:pt x="3191459" y="2032000"/>
                  </a:lnTo>
                  <a:lnTo>
                    <a:pt x="3190595" y="2082800"/>
                  </a:lnTo>
                  <a:lnTo>
                    <a:pt x="3189808" y="2133600"/>
                  </a:lnTo>
                  <a:lnTo>
                    <a:pt x="3189097" y="2184400"/>
                  </a:lnTo>
                  <a:lnTo>
                    <a:pt x="3188436" y="2235200"/>
                  </a:lnTo>
                  <a:lnTo>
                    <a:pt x="3187827" y="2286000"/>
                  </a:lnTo>
                  <a:lnTo>
                    <a:pt x="3187255" y="2336800"/>
                  </a:lnTo>
                  <a:lnTo>
                    <a:pt x="3184690" y="2590800"/>
                  </a:lnTo>
                  <a:lnTo>
                    <a:pt x="3183623" y="2692400"/>
                  </a:lnTo>
                  <a:lnTo>
                    <a:pt x="3183051" y="2743200"/>
                  </a:lnTo>
                  <a:lnTo>
                    <a:pt x="3182429" y="2794000"/>
                  </a:lnTo>
                  <a:lnTo>
                    <a:pt x="3181756" y="2844800"/>
                  </a:lnTo>
                  <a:lnTo>
                    <a:pt x="3181032" y="2895600"/>
                  </a:lnTo>
                  <a:lnTo>
                    <a:pt x="3180232" y="2946400"/>
                  </a:lnTo>
                  <a:lnTo>
                    <a:pt x="3179343" y="2997200"/>
                  </a:lnTo>
                  <a:lnTo>
                    <a:pt x="3178378" y="3048000"/>
                  </a:lnTo>
                  <a:lnTo>
                    <a:pt x="3177311" y="3098800"/>
                  </a:lnTo>
                  <a:lnTo>
                    <a:pt x="3004286" y="3098800"/>
                  </a:lnTo>
                  <a:lnTo>
                    <a:pt x="2950210" y="3086100"/>
                  </a:lnTo>
                  <a:lnTo>
                    <a:pt x="2643936" y="3086100"/>
                  </a:lnTo>
                  <a:lnTo>
                    <a:pt x="2579573" y="3073400"/>
                  </a:lnTo>
                  <a:lnTo>
                    <a:pt x="1998573" y="3073400"/>
                  </a:lnTo>
                  <a:lnTo>
                    <a:pt x="1997735" y="3035300"/>
                  </a:lnTo>
                  <a:lnTo>
                    <a:pt x="1995805" y="2971800"/>
                  </a:lnTo>
                  <a:lnTo>
                    <a:pt x="1993671" y="2895600"/>
                  </a:lnTo>
                  <a:lnTo>
                    <a:pt x="1992553" y="2857500"/>
                  </a:lnTo>
                  <a:lnTo>
                    <a:pt x="1992185" y="2844800"/>
                  </a:lnTo>
                  <a:lnTo>
                    <a:pt x="1992249" y="2819400"/>
                  </a:lnTo>
                  <a:lnTo>
                    <a:pt x="2042299" y="2794000"/>
                  </a:lnTo>
                  <a:lnTo>
                    <a:pt x="2091829" y="2781300"/>
                  </a:lnTo>
                  <a:lnTo>
                    <a:pt x="2140826" y="2755900"/>
                  </a:lnTo>
                  <a:lnTo>
                    <a:pt x="2284323" y="2679700"/>
                  </a:lnTo>
                  <a:lnTo>
                    <a:pt x="2373998" y="2628900"/>
                  </a:lnTo>
                  <a:lnTo>
                    <a:pt x="2417661" y="2603500"/>
                  </a:lnTo>
                  <a:lnTo>
                    <a:pt x="2460498" y="2565400"/>
                  </a:lnTo>
                  <a:lnTo>
                    <a:pt x="2502497" y="2540000"/>
                  </a:lnTo>
                  <a:lnTo>
                    <a:pt x="2543619" y="2501900"/>
                  </a:lnTo>
                  <a:lnTo>
                    <a:pt x="2583853" y="2476500"/>
                  </a:lnTo>
                  <a:lnTo>
                    <a:pt x="2614257" y="2451100"/>
                  </a:lnTo>
                  <a:lnTo>
                    <a:pt x="2647708" y="2413000"/>
                  </a:lnTo>
                  <a:lnTo>
                    <a:pt x="2681300" y="2387600"/>
                  </a:lnTo>
                  <a:lnTo>
                    <a:pt x="2712123" y="2349500"/>
                  </a:lnTo>
                  <a:lnTo>
                    <a:pt x="2737256" y="2311400"/>
                  </a:lnTo>
                  <a:lnTo>
                    <a:pt x="2753804" y="2273300"/>
                  </a:lnTo>
                  <a:lnTo>
                    <a:pt x="2758821" y="2235200"/>
                  </a:lnTo>
                  <a:lnTo>
                    <a:pt x="2749423" y="2197100"/>
                  </a:lnTo>
                  <a:lnTo>
                    <a:pt x="2742857" y="2184400"/>
                  </a:lnTo>
                  <a:lnTo>
                    <a:pt x="2723159" y="2146300"/>
                  </a:lnTo>
                  <a:lnTo>
                    <a:pt x="2686507" y="2120900"/>
                  </a:lnTo>
                  <a:lnTo>
                    <a:pt x="2642463" y="2108200"/>
                  </a:lnTo>
                  <a:lnTo>
                    <a:pt x="2495664" y="2108200"/>
                  </a:lnTo>
                  <a:lnTo>
                    <a:pt x="2451760" y="2120900"/>
                  </a:lnTo>
                  <a:lnTo>
                    <a:pt x="2360853" y="2146300"/>
                  </a:lnTo>
                  <a:lnTo>
                    <a:pt x="2316302" y="2171700"/>
                  </a:lnTo>
                  <a:lnTo>
                    <a:pt x="2272423" y="2184400"/>
                  </a:lnTo>
                  <a:lnTo>
                    <a:pt x="2282367" y="2171700"/>
                  </a:lnTo>
                  <a:lnTo>
                    <a:pt x="2290838" y="2146300"/>
                  </a:lnTo>
                  <a:lnTo>
                    <a:pt x="2297836" y="2120900"/>
                  </a:lnTo>
                  <a:lnTo>
                    <a:pt x="2303310" y="2095500"/>
                  </a:lnTo>
                  <a:lnTo>
                    <a:pt x="2307691" y="2057400"/>
                  </a:lnTo>
                  <a:lnTo>
                    <a:pt x="2303919" y="2032000"/>
                  </a:lnTo>
                  <a:lnTo>
                    <a:pt x="2300135" y="2006600"/>
                  </a:lnTo>
                  <a:lnTo>
                    <a:pt x="2282177" y="1968500"/>
                  </a:lnTo>
                  <a:lnTo>
                    <a:pt x="2255355" y="1943100"/>
                  </a:lnTo>
                  <a:lnTo>
                    <a:pt x="2221230" y="1917700"/>
                  </a:lnTo>
                  <a:lnTo>
                    <a:pt x="2193175" y="1917700"/>
                  </a:lnTo>
                  <a:lnTo>
                    <a:pt x="2193175" y="2082800"/>
                  </a:lnTo>
                  <a:lnTo>
                    <a:pt x="2177542" y="2120900"/>
                  </a:lnTo>
                  <a:lnTo>
                    <a:pt x="2154085" y="2159000"/>
                  </a:lnTo>
                  <a:lnTo>
                    <a:pt x="2098446" y="2222500"/>
                  </a:lnTo>
                  <a:lnTo>
                    <a:pt x="2060016" y="2260600"/>
                  </a:lnTo>
                  <a:lnTo>
                    <a:pt x="2018588" y="2286000"/>
                  </a:lnTo>
                  <a:lnTo>
                    <a:pt x="1974380" y="2311400"/>
                  </a:lnTo>
                  <a:lnTo>
                    <a:pt x="1907717" y="2336800"/>
                  </a:lnTo>
                  <a:lnTo>
                    <a:pt x="1853501" y="2362200"/>
                  </a:lnTo>
                  <a:lnTo>
                    <a:pt x="1737423" y="2387600"/>
                  </a:lnTo>
                  <a:lnTo>
                    <a:pt x="1689214" y="2400300"/>
                  </a:lnTo>
                  <a:lnTo>
                    <a:pt x="1656626" y="2413000"/>
                  </a:lnTo>
                  <a:lnTo>
                    <a:pt x="1695831" y="2374900"/>
                  </a:lnTo>
                  <a:lnTo>
                    <a:pt x="1772196" y="2324100"/>
                  </a:lnTo>
                  <a:lnTo>
                    <a:pt x="1809699" y="2286000"/>
                  </a:lnTo>
                  <a:lnTo>
                    <a:pt x="1846973" y="2260600"/>
                  </a:lnTo>
                  <a:lnTo>
                    <a:pt x="1884184" y="2222500"/>
                  </a:lnTo>
                  <a:lnTo>
                    <a:pt x="1921522" y="2197100"/>
                  </a:lnTo>
                  <a:lnTo>
                    <a:pt x="1959127" y="2159000"/>
                  </a:lnTo>
                  <a:lnTo>
                    <a:pt x="1979587" y="2146300"/>
                  </a:lnTo>
                  <a:lnTo>
                    <a:pt x="2011768" y="2120900"/>
                  </a:lnTo>
                  <a:lnTo>
                    <a:pt x="2051164" y="2082800"/>
                  </a:lnTo>
                  <a:lnTo>
                    <a:pt x="2093239" y="2057400"/>
                  </a:lnTo>
                  <a:lnTo>
                    <a:pt x="2133447" y="2032000"/>
                  </a:lnTo>
                  <a:lnTo>
                    <a:pt x="2167280" y="2032000"/>
                  </a:lnTo>
                  <a:lnTo>
                    <a:pt x="2190191" y="2044700"/>
                  </a:lnTo>
                  <a:lnTo>
                    <a:pt x="2193175" y="2082800"/>
                  </a:lnTo>
                  <a:lnTo>
                    <a:pt x="2193175" y="1917700"/>
                  </a:lnTo>
                  <a:lnTo>
                    <a:pt x="2137232" y="1917700"/>
                  </a:lnTo>
                  <a:lnTo>
                    <a:pt x="2090470" y="1930400"/>
                  </a:lnTo>
                  <a:lnTo>
                    <a:pt x="2045792" y="1955800"/>
                  </a:lnTo>
                  <a:lnTo>
                    <a:pt x="2002586" y="1981200"/>
                  </a:lnTo>
                  <a:lnTo>
                    <a:pt x="1960778" y="2006600"/>
                  </a:lnTo>
                  <a:lnTo>
                    <a:pt x="1920316" y="2032000"/>
                  </a:lnTo>
                  <a:lnTo>
                    <a:pt x="1881111" y="2070100"/>
                  </a:lnTo>
                  <a:lnTo>
                    <a:pt x="1843100" y="2108200"/>
                  </a:lnTo>
                  <a:lnTo>
                    <a:pt x="1806206" y="2133600"/>
                  </a:lnTo>
                  <a:lnTo>
                    <a:pt x="1767344" y="2171700"/>
                  </a:lnTo>
                  <a:lnTo>
                    <a:pt x="1724037" y="2209800"/>
                  </a:lnTo>
                  <a:lnTo>
                    <a:pt x="1678000" y="2247900"/>
                  </a:lnTo>
                  <a:lnTo>
                    <a:pt x="1630972" y="2286000"/>
                  </a:lnTo>
                  <a:lnTo>
                    <a:pt x="1584680" y="2324100"/>
                  </a:lnTo>
                  <a:lnTo>
                    <a:pt x="1540852" y="2349500"/>
                  </a:lnTo>
                  <a:lnTo>
                    <a:pt x="1501228" y="2387600"/>
                  </a:lnTo>
                  <a:lnTo>
                    <a:pt x="1467523" y="2400300"/>
                  </a:lnTo>
                  <a:lnTo>
                    <a:pt x="1441488" y="2413000"/>
                  </a:lnTo>
                  <a:lnTo>
                    <a:pt x="1424825" y="2425700"/>
                  </a:lnTo>
                  <a:lnTo>
                    <a:pt x="1373606" y="2413000"/>
                  </a:lnTo>
                  <a:lnTo>
                    <a:pt x="1326388" y="2400300"/>
                  </a:lnTo>
                  <a:lnTo>
                    <a:pt x="1285049" y="2362200"/>
                  </a:lnTo>
                  <a:lnTo>
                    <a:pt x="1251432" y="2324100"/>
                  </a:lnTo>
                  <a:lnTo>
                    <a:pt x="1228953" y="2286000"/>
                  </a:lnTo>
                  <a:lnTo>
                    <a:pt x="1218399" y="2235200"/>
                  </a:lnTo>
                  <a:lnTo>
                    <a:pt x="1219428" y="2197100"/>
                  </a:lnTo>
                  <a:lnTo>
                    <a:pt x="1231696" y="2146300"/>
                  </a:lnTo>
                  <a:lnTo>
                    <a:pt x="1254887" y="2108200"/>
                  </a:lnTo>
                  <a:lnTo>
                    <a:pt x="1288643" y="2070100"/>
                  </a:lnTo>
                  <a:lnTo>
                    <a:pt x="1326045" y="2044700"/>
                  </a:lnTo>
                  <a:lnTo>
                    <a:pt x="1364894" y="2019300"/>
                  </a:lnTo>
                  <a:lnTo>
                    <a:pt x="1404835" y="1993900"/>
                  </a:lnTo>
                  <a:lnTo>
                    <a:pt x="1486471" y="1943100"/>
                  </a:lnTo>
                  <a:lnTo>
                    <a:pt x="1527454" y="1930400"/>
                  </a:lnTo>
                  <a:lnTo>
                    <a:pt x="1568043" y="1905000"/>
                  </a:lnTo>
                  <a:lnTo>
                    <a:pt x="1607883" y="1879600"/>
                  </a:lnTo>
                  <a:lnTo>
                    <a:pt x="1639925" y="1854200"/>
                  </a:lnTo>
                  <a:lnTo>
                    <a:pt x="1667078" y="1816100"/>
                  </a:lnTo>
                  <a:lnTo>
                    <a:pt x="1687753" y="1778000"/>
                  </a:lnTo>
                  <a:lnTo>
                    <a:pt x="1700415" y="1727200"/>
                  </a:lnTo>
                  <a:lnTo>
                    <a:pt x="1703463" y="1689100"/>
                  </a:lnTo>
                  <a:lnTo>
                    <a:pt x="1700758" y="1676400"/>
                  </a:lnTo>
                  <a:lnTo>
                    <a:pt x="1695348" y="1651000"/>
                  </a:lnTo>
                  <a:lnTo>
                    <a:pt x="1674495" y="1612900"/>
                  </a:lnTo>
                  <a:lnTo>
                    <a:pt x="1644319" y="1587500"/>
                  </a:lnTo>
                  <a:lnTo>
                    <a:pt x="1607248" y="1562100"/>
                  </a:lnTo>
                  <a:lnTo>
                    <a:pt x="1564995" y="1549400"/>
                  </a:lnTo>
                  <a:lnTo>
                    <a:pt x="1471587" y="1549400"/>
                  </a:lnTo>
                  <a:lnTo>
                    <a:pt x="1423822" y="1562100"/>
                  </a:lnTo>
                  <a:lnTo>
                    <a:pt x="1377581" y="1562100"/>
                  </a:lnTo>
                  <a:lnTo>
                    <a:pt x="1334566" y="1574800"/>
                  </a:lnTo>
                  <a:lnTo>
                    <a:pt x="1296454" y="1574800"/>
                  </a:lnTo>
                  <a:lnTo>
                    <a:pt x="1245946" y="1587500"/>
                  </a:lnTo>
                  <a:lnTo>
                    <a:pt x="1195539" y="1587500"/>
                  </a:lnTo>
                  <a:lnTo>
                    <a:pt x="995108" y="1638300"/>
                  </a:lnTo>
                  <a:lnTo>
                    <a:pt x="945337" y="1638300"/>
                  </a:lnTo>
                  <a:lnTo>
                    <a:pt x="895718" y="1651000"/>
                  </a:lnTo>
                  <a:lnTo>
                    <a:pt x="792213" y="1676400"/>
                  </a:lnTo>
                  <a:lnTo>
                    <a:pt x="740613" y="1701800"/>
                  </a:lnTo>
                  <a:lnTo>
                    <a:pt x="643343" y="1727200"/>
                  </a:lnTo>
                  <a:lnTo>
                    <a:pt x="419290" y="1790700"/>
                  </a:lnTo>
                  <a:lnTo>
                    <a:pt x="375094" y="1790700"/>
                  </a:lnTo>
                  <a:lnTo>
                    <a:pt x="284645" y="1816100"/>
                  </a:lnTo>
                  <a:lnTo>
                    <a:pt x="189242" y="1841500"/>
                  </a:lnTo>
                  <a:lnTo>
                    <a:pt x="138849" y="1841500"/>
                  </a:lnTo>
                  <a:lnTo>
                    <a:pt x="86220" y="1854200"/>
                  </a:lnTo>
                  <a:lnTo>
                    <a:pt x="31013" y="1854200"/>
                  </a:lnTo>
                  <a:lnTo>
                    <a:pt x="22326" y="1866900"/>
                  </a:lnTo>
                  <a:lnTo>
                    <a:pt x="15392" y="1866900"/>
                  </a:lnTo>
                  <a:lnTo>
                    <a:pt x="10795" y="1879600"/>
                  </a:lnTo>
                  <a:lnTo>
                    <a:pt x="9131" y="1879600"/>
                  </a:lnTo>
                  <a:lnTo>
                    <a:pt x="10795" y="1892300"/>
                  </a:lnTo>
                  <a:lnTo>
                    <a:pt x="15392" y="1905000"/>
                  </a:lnTo>
                  <a:lnTo>
                    <a:pt x="290144" y="1905000"/>
                  </a:lnTo>
                  <a:lnTo>
                    <a:pt x="339432" y="1892300"/>
                  </a:lnTo>
                  <a:lnTo>
                    <a:pt x="388061" y="1892300"/>
                  </a:lnTo>
                  <a:lnTo>
                    <a:pt x="483616" y="1866900"/>
                  </a:lnTo>
                  <a:lnTo>
                    <a:pt x="530682" y="1866900"/>
                  </a:lnTo>
                  <a:lnTo>
                    <a:pt x="900455" y="1765300"/>
                  </a:lnTo>
                  <a:lnTo>
                    <a:pt x="946950" y="1765300"/>
                  </a:lnTo>
                  <a:lnTo>
                    <a:pt x="1185633" y="1701800"/>
                  </a:lnTo>
                  <a:lnTo>
                    <a:pt x="1235138" y="1701800"/>
                  </a:lnTo>
                  <a:lnTo>
                    <a:pt x="1285405" y="1689100"/>
                  </a:lnTo>
                  <a:lnTo>
                    <a:pt x="1336522" y="1689100"/>
                  </a:lnTo>
                  <a:lnTo>
                    <a:pt x="1388554" y="1676400"/>
                  </a:lnTo>
                  <a:lnTo>
                    <a:pt x="1533004" y="1676400"/>
                  </a:lnTo>
                  <a:lnTo>
                    <a:pt x="1570494" y="1689100"/>
                  </a:lnTo>
                  <a:lnTo>
                    <a:pt x="1579232" y="1727200"/>
                  </a:lnTo>
                  <a:lnTo>
                    <a:pt x="1559953" y="1752600"/>
                  </a:lnTo>
                  <a:lnTo>
                    <a:pt x="1527340" y="1790700"/>
                  </a:lnTo>
                  <a:lnTo>
                    <a:pt x="1487055" y="1803400"/>
                  </a:lnTo>
                  <a:lnTo>
                    <a:pt x="1444790" y="1828800"/>
                  </a:lnTo>
                  <a:lnTo>
                    <a:pt x="1406220" y="1841500"/>
                  </a:lnTo>
                  <a:lnTo>
                    <a:pt x="1364513" y="1866900"/>
                  </a:lnTo>
                  <a:lnTo>
                    <a:pt x="1324038" y="1892300"/>
                  </a:lnTo>
                  <a:lnTo>
                    <a:pt x="1284859" y="1917700"/>
                  </a:lnTo>
                  <a:lnTo>
                    <a:pt x="1247076" y="1943100"/>
                  </a:lnTo>
                  <a:lnTo>
                    <a:pt x="1210729" y="1981200"/>
                  </a:lnTo>
                  <a:lnTo>
                    <a:pt x="1175905" y="2006600"/>
                  </a:lnTo>
                  <a:lnTo>
                    <a:pt x="1145032" y="2044700"/>
                  </a:lnTo>
                  <a:lnTo>
                    <a:pt x="1118184" y="2082800"/>
                  </a:lnTo>
                  <a:lnTo>
                    <a:pt x="1097622" y="2120900"/>
                  </a:lnTo>
                  <a:lnTo>
                    <a:pt x="1085608" y="2171700"/>
                  </a:lnTo>
                  <a:lnTo>
                    <a:pt x="1084376" y="2209800"/>
                  </a:lnTo>
                  <a:lnTo>
                    <a:pt x="1092454" y="2273300"/>
                  </a:lnTo>
                  <a:lnTo>
                    <a:pt x="1107363" y="2311400"/>
                  </a:lnTo>
                  <a:lnTo>
                    <a:pt x="1128763" y="2362200"/>
                  </a:lnTo>
                  <a:lnTo>
                    <a:pt x="1156284" y="2413000"/>
                  </a:lnTo>
                  <a:lnTo>
                    <a:pt x="1189609" y="2451100"/>
                  </a:lnTo>
                  <a:lnTo>
                    <a:pt x="1228369" y="2476500"/>
                  </a:lnTo>
                  <a:lnTo>
                    <a:pt x="1273263" y="2514600"/>
                  </a:lnTo>
                  <a:lnTo>
                    <a:pt x="1320546" y="2527300"/>
                  </a:lnTo>
                  <a:lnTo>
                    <a:pt x="1420469" y="2552700"/>
                  </a:lnTo>
                  <a:lnTo>
                    <a:pt x="1576628" y="2552700"/>
                  </a:lnTo>
                  <a:lnTo>
                    <a:pt x="1682496" y="2527300"/>
                  </a:lnTo>
                  <a:lnTo>
                    <a:pt x="1734997" y="2527300"/>
                  </a:lnTo>
                  <a:lnTo>
                    <a:pt x="1890255" y="2489200"/>
                  </a:lnTo>
                  <a:lnTo>
                    <a:pt x="1941131" y="2463800"/>
                  </a:lnTo>
                  <a:lnTo>
                    <a:pt x="1991499" y="2451100"/>
                  </a:lnTo>
                  <a:lnTo>
                    <a:pt x="2040648" y="2425700"/>
                  </a:lnTo>
                  <a:lnTo>
                    <a:pt x="2089086" y="2413000"/>
                  </a:lnTo>
                  <a:lnTo>
                    <a:pt x="2185047" y="2362200"/>
                  </a:lnTo>
                  <a:lnTo>
                    <a:pt x="2233168" y="2349500"/>
                  </a:lnTo>
                  <a:lnTo>
                    <a:pt x="2331212" y="2298700"/>
                  </a:lnTo>
                  <a:lnTo>
                    <a:pt x="2496782" y="2247900"/>
                  </a:lnTo>
                  <a:lnTo>
                    <a:pt x="2567038" y="2235200"/>
                  </a:lnTo>
                  <a:lnTo>
                    <a:pt x="2598597" y="2247900"/>
                  </a:lnTo>
                  <a:lnTo>
                    <a:pt x="2601480" y="2273300"/>
                  </a:lnTo>
                  <a:lnTo>
                    <a:pt x="2585707" y="2286000"/>
                  </a:lnTo>
                  <a:lnTo>
                    <a:pt x="2550426" y="2324100"/>
                  </a:lnTo>
                  <a:lnTo>
                    <a:pt x="2514003" y="2362200"/>
                  </a:lnTo>
                  <a:lnTo>
                    <a:pt x="2476474" y="2387600"/>
                  </a:lnTo>
                  <a:lnTo>
                    <a:pt x="2437866" y="2425700"/>
                  </a:lnTo>
                  <a:lnTo>
                    <a:pt x="2398217" y="2451100"/>
                  </a:lnTo>
                  <a:lnTo>
                    <a:pt x="2357577" y="2476500"/>
                  </a:lnTo>
                  <a:lnTo>
                    <a:pt x="2315959" y="2514600"/>
                  </a:lnTo>
                  <a:lnTo>
                    <a:pt x="2230894" y="2565400"/>
                  </a:lnTo>
                  <a:lnTo>
                    <a:pt x="2187498" y="2578100"/>
                  </a:lnTo>
                  <a:lnTo>
                    <a:pt x="2054186" y="2654300"/>
                  </a:lnTo>
                  <a:lnTo>
                    <a:pt x="1962873" y="2679700"/>
                  </a:lnTo>
                  <a:lnTo>
                    <a:pt x="1916544" y="2705100"/>
                  </a:lnTo>
                  <a:lnTo>
                    <a:pt x="1582153" y="2794000"/>
                  </a:lnTo>
                  <a:lnTo>
                    <a:pt x="1533550" y="2794000"/>
                  </a:lnTo>
                  <a:lnTo>
                    <a:pt x="1484820" y="2806700"/>
                  </a:lnTo>
                  <a:lnTo>
                    <a:pt x="1435989" y="2806700"/>
                  </a:lnTo>
                  <a:lnTo>
                    <a:pt x="1387081" y="2819400"/>
                  </a:lnTo>
                  <a:lnTo>
                    <a:pt x="1191234" y="2819400"/>
                  </a:lnTo>
                  <a:lnTo>
                    <a:pt x="1142377" y="2806700"/>
                  </a:lnTo>
                  <a:lnTo>
                    <a:pt x="1093597" y="2806700"/>
                  </a:lnTo>
                  <a:lnTo>
                    <a:pt x="1044956" y="2794000"/>
                  </a:lnTo>
                  <a:lnTo>
                    <a:pt x="996454" y="2794000"/>
                  </a:lnTo>
                  <a:lnTo>
                    <a:pt x="900036" y="2768600"/>
                  </a:lnTo>
                  <a:lnTo>
                    <a:pt x="852170" y="2768600"/>
                  </a:lnTo>
                  <a:lnTo>
                    <a:pt x="804570" y="2755900"/>
                  </a:lnTo>
                  <a:lnTo>
                    <a:pt x="748474" y="2730500"/>
                  </a:lnTo>
                  <a:lnTo>
                    <a:pt x="695604" y="2717800"/>
                  </a:lnTo>
                  <a:lnTo>
                    <a:pt x="645452" y="2705100"/>
                  </a:lnTo>
                  <a:lnTo>
                    <a:pt x="597496" y="2679700"/>
                  </a:lnTo>
                  <a:lnTo>
                    <a:pt x="506044" y="2654300"/>
                  </a:lnTo>
                  <a:lnTo>
                    <a:pt x="461518" y="2628900"/>
                  </a:lnTo>
                  <a:lnTo>
                    <a:pt x="372237" y="2603500"/>
                  </a:lnTo>
                  <a:lnTo>
                    <a:pt x="279158" y="2578100"/>
                  </a:lnTo>
                  <a:lnTo>
                    <a:pt x="229895" y="2565400"/>
                  </a:lnTo>
                  <a:lnTo>
                    <a:pt x="178104" y="2552700"/>
                  </a:lnTo>
                  <a:lnTo>
                    <a:pt x="123266" y="2540000"/>
                  </a:lnTo>
                  <a:lnTo>
                    <a:pt x="28778" y="2540000"/>
                  </a:lnTo>
                  <a:lnTo>
                    <a:pt x="7162" y="2565400"/>
                  </a:lnTo>
                  <a:lnTo>
                    <a:pt x="0" y="2603500"/>
                  </a:lnTo>
                  <a:lnTo>
                    <a:pt x="7251" y="2628900"/>
                  </a:lnTo>
                  <a:lnTo>
                    <a:pt x="28879" y="2654300"/>
                  </a:lnTo>
                  <a:lnTo>
                    <a:pt x="64884" y="2667000"/>
                  </a:lnTo>
                  <a:lnTo>
                    <a:pt x="120700" y="2679700"/>
                  </a:lnTo>
                  <a:lnTo>
                    <a:pt x="173037" y="2692400"/>
                  </a:lnTo>
                  <a:lnTo>
                    <a:pt x="222389" y="2692400"/>
                  </a:lnTo>
                  <a:lnTo>
                    <a:pt x="269265" y="2705100"/>
                  </a:lnTo>
                  <a:lnTo>
                    <a:pt x="357682" y="2730500"/>
                  </a:lnTo>
                  <a:lnTo>
                    <a:pt x="400240" y="2743200"/>
                  </a:lnTo>
                  <a:lnTo>
                    <a:pt x="442379" y="2768600"/>
                  </a:lnTo>
                  <a:lnTo>
                    <a:pt x="527469" y="2794000"/>
                  </a:lnTo>
                  <a:lnTo>
                    <a:pt x="571436" y="2819400"/>
                  </a:lnTo>
                  <a:lnTo>
                    <a:pt x="617054" y="2832100"/>
                  </a:lnTo>
                  <a:lnTo>
                    <a:pt x="664819" y="2844800"/>
                  </a:lnTo>
                  <a:lnTo>
                    <a:pt x="715251" y="2857500"/>
                  </a:lnTo>
                  <a:lnTo>
                    <a:pt x="768845" y="2882900"/>
                  </a:lnTo>
                  <a:lnTo>
                    <a:pt x="920305" y="2921000"/>
                  </a:lnTo>
                  <a:lnTo>
                    <a:pt x="971283" y="2921000"/>
                  </a:lnTo>
                  <a:lnTo>
                    <a:pt x="1022464" y="2933700"/>
                  </a:lnTo>
                  <a:lnTo>
                    <a:pt x="1073810" y="2933700"/>
                  </a:lnTo>
                  <a:lnTo>
                    <a:pt x="1125296" y="2946400"/>
                  </a:lnTo>
                  <a:lnTo>
                    <a:pt x="1435493" y="2946400"/>
                  </a:lnTo>
                  <a:lnTo>
                    <a:pt x="1487131" y="2933700"/>
                  </a:lnTo>
                  <a:lnTo>
                    <a:pt x="1538681" y="2933700"/>
                  </a:lnTo>
                  <a:lnTo>
                    <a:pt x="1645234" y="2908300"/>
                  </a:lnTo>
                  <a:lnTo>
                    <a:pt x="1698129" y="2908300"/>
                  </a:lnTo>
                  <a:lnTo>
                    <a:pt x="1803006" y="2882900"/>
                  </a:lnTo>
                  <a:lnTo>
                    <a:pt x="1854949" y="2857500"/>
                  </a:lnTo>
                  <a:lnTo>
                    <a:pt x="1854949" y="3073400"/>
                  </a:lnTo>
                  <a:lnTo>
                    <a:pt x="1700415" y="3073400"/>
                  </a:lnTo>
                  <a:lnTo>
                    <a:pt x="1649082" y="3086100"/>
                  </a:lnTo>
                  <a:lnTo>
                    <a:pt x="1597837" y="3086100"/>
                  </a:lnTo>
                  <a:lnTo>
                    <a:pt x="1559471" y="3098800"/>
                  </a:lnTo>
                  <a:lnTo>
                    <a:pt x="1532013" y="3111500"/>
                  </a:lnTo>
                  <a:lnTo>
                    <a:pt x="1515503" y="3149600"/>
                  </a:lnTo>
                  <a:lnTo>
                    <a:pt x="1509941" y="3175000"/>
                  </a:lnTo>
                  <a:lnTo>
                    <a:pt x="1515364" y="3213100"/>
                  </a:lnTo>
                  <a:lnTo>
                    <a:pt x="1531810" y="3238500"/>
                  </a:lnTo>
                  <a:lnTo>
                    <a:pt x="1559293" y="3263900"/>
                  </a:lnTo>
                  <a:lnTo>
                    <a:pt x="1797761" y="3263900"/>
                  </a:lnTo>
                  <a:lnTo>
                    <a:pt x="1847799" y="3251200"/>
                  </a:lnTo>
                  <a:lnTo>
                    <a:pt x="3000895" y="3251200"/>
                  </a:lnTo>
                  <a:lnTo>
                    <a:pt x="3050959" y="3263900"/>
                  </a:lnTo>
                  <a:lnTo>
                    <a:pt x="3281286" y="3263900"/>
                  </a:lnTo>
                  <a:lnTo>
                    <a:pt x="3295002" y="3251200"/>
                  </a:lnTo>
                  <a:lnTo>
                    <a:pt x="3307181" y="3238500"/>
                  </a:lnTo>
                  <a:lnTo>
                    <a:pt x="3317214" y="3238500"/>
                  </a:lnTo>
                  <a:lnTo>
                    <a:pt x="3324644" y="3213100"/>
                  </a:lnTo>
                  <a:lnTo>
                    <a:pt x="3329305" y="3200400"/>
                  </a:lnTo>
                  <a:lnTo>
                    <a:pt x="3330981" y="3187700"/>
                  </a:lnTo>
                  <a:lnTo>
                    <a:pt x="3330587" y="3149600"/>
                  </a:lnTo>
                  <a:lnTo>
                    <a:pt x="3330308" y="3098800"/>
                  </a:lnTo>
                  <a:lnTo>
                    <a:pt x="3330346" y="2806700"/>
                  </a:lnTo>
                  <a:lnTo>
                    <a:pt x="3330435" y="2781300"/>
                  </a:lnTo>
                  <a:lnTo>
                    <a:pt x="3330524" y="2755900"/>
                  </a:lnTo>
                  <a:lnTo>
                    <a:pt x="3330638" y="2730500"/>
                  </a:lnTo>
                  <a:lnTo>
                    <a:pt x="3330752" y="2705100"/>
                  </a:lnTo>
                  <a:lnTo>
                    <a:pt x="3330879" y="2679700"/>
                  </a:lnTo>
                  <a:lnTo>
                    <a:pt x="3330943" y="2667000"/>
                  </a:lnTo>
                  <a:lnTo>
                    <a:pt x="3331006" y="2654300"/>
                  </a:lnTo>
                  <a:lnTo>
                    <a:pt x="3336125" y="1892300"/>
                  </a:lnTo>
                  <a:lnTo>
                    <a:pt x="3336188" y="1879600"/>
                  </a:lnTo>
                  <a:lnTo>
                    <a:pt x="3336252" y="1866900"/>
                  </a:lnTo>
                  <a:lnTo>
                    <a:pt x="3336315" y="1854200"/>
                  </a:lnTo>
                  <a:lnTo>
                    <a:pt x="3336404" y="1625600"/>
                  </a:lnTo>
                  <a:close/>
                </a:path>
              </a:pathLst>
            </a:custGeom>
            <a:solidFill>
              <a:srgbClr val="05A7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>
            <a:extLst>
              <a:ext uri="{FF2B5EF4-FFF2-40B4-BE49-F238E27FC236}">
                <a16:creationId xmlns:a16="http://schemas.microsoft.com/office/drawing/2014/main" id="{7BB8678C-D86A-3CDD-5160-E1D60EFE441C}"/>
              </a:ext>
            </a:extLst>
          </p:cNvPr>
          <p:cNvSpPr txBox="1"/>
          <p:nvPr/>
        </p:nvSpPr>
        <p:spPr>
          <a:xfrm>
            <a:off x="958702" y="7919144"/>
            <a:ext cx="5659006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3200" b="1" spc="65">
                <a:solidFill>
                  <a:srgbClr val="2A2A2A"/>
                </a:solidFill>
                <a:latin typeface="+mj-ea"/>
                <a:ea typeface="+mj-ea"/>
                <a:cs typeface="Microsoft JhengHei"/>
              </a:rPr>
              <a:t>感染・拡散防止対策実施中</a:t>
            </a:r>
            <a:endParaRPr lang="ja-JP" altLang="en-US" sz="3200" dirty="0">
              <a:latin typeface="+mj-ea"/>
              <a:ea typeface="+mj-ea"/>
              <a:cs typeface="Microsoft JhengHei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86EB71BD-DE83-C2BA-6B8D-6A129A04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114" y="1699554"/>
            <a:ext cx="5232183" cy="992579"/>
          </a:xfrm>
        </p:spPr>
        <p:txBody>
          <a:bodyPr/>
          <a:lstStyle/>
          <a:p>
            <a:pPr algn="ctr"/>
            <a:r>
              <a:rPr lang="ja-JP" altLang="en-US">
                <a:latin typeface="Arial Rounded MT Bold" panose="020F0704030504030204" pitchFamily="34" charset="0"/>
              </a:rPr>
              <a:t>手指の消毒に</a:t>
            </a:r>
          </a:p>
        </p:txBody>
      </p:sp>
      <p:sp>
        <p:nvSpPr>
          <p:cNvPr id="9" name="タイトル 7">
            <a:extLst>
              <a:ext uri="{FF2B5EF4-FFF2-40B4-BE49-F238E27FC236}">
                <a16:creationId xmlns:a16="http://schemas.microsoft.com/office/drawing/2014/main" id="{9586E27E-7A6F-5977-B8F1-3CC126513CF1}"/>
              </a:ext>
            </a:extLst>
          </p:cNvPr>
          <p:cNvSpPr txBox="1">
            <a:spLocks/>
          </p:cNvSpPr>
          <p:nvPr/>
        </p:nvSpPr>
        <p:spPr>
          <a:xfrm>
            <a:off x="1172114" y="2824969"/>
            <a:ext cx="523218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50" b="1" i="0">
                <a:solidFill>
                  <a:srgbClr val="05A7AF"/>
                </a:solidFill>
                <a:latin typeface="Malgun Gothic"/>
                <a:ea typeface="+mj-ea"/>
                <a:cs typeface="Malgun Gothic"/>
              </a:defRPr>
            </a:lvl1pPr>
          </a:lstStyle>
          <a:p>
            <a:pPr algn="ctr"/>
            <a:r>
              <a:rPr lang="ja-JP" altLang="en-US" sz="4000" b="0">
                <a:solidFill>
                  <a:schemeClr val="tx1"/>
                </a:solidFill>
                <a:latin typeface="Arial Rounded MT Bold" panose="020F0704030504030204" pitchFamily="34" charset="0"/>
              </a:rPr>
              <a:t>ご協力お願いします</a:t>
            </a:r>
          </a:p>
        </p:txBody>
      </p:sp>
    </p:spTree>
    <p:extLst>
      <p:ext uri="{BB962C8B-B14F-4D97-AF65-F5344CB8AC3E}">
        <p14:creationId xmlns:p14="http://schemas.microsoft.com/office/powerpoint/2010/main" val="201395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7562850" cy="10696575"/>
            <a:chOff x="0" y="1"/>
            <a:chExt cx="7562850" cy="106965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"/>
              <a:ext cx="7562849" cy="1069657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51722" y="2985730"/>
              <a:ext cx="3877310" cy="0"/>
            </a:xfrm>
            <a:custGeom>
              <a:avLst/>
              <a:gdLst/>
              <a:ahLst/>
              <a:cxnLst/>
              <a:rect l="l" t="t" r="r" b="b"/>
              <a:pathLst>
                <a:path w="3877310">
                  <a:moveTo>
                    <a:pt x="0" y="0"/>
                  </a:moveTo>
                  <a:lnTo>
                    <a:pt x="3877131" y="0"/>
                  </a:lnTo>
                </a:path>
              </a:pathLst>
            </a:custGeom>
            <a:ln w="38114">
              <a:solidFill>
                <a:srgbClr val="FFFFF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6198" y="3252532"/>
              <a:ext cx="6130925" cy="7011670"/>
            </a:xfrm>
            <a:custGeom>
              <a:avLst/>
              <a:gdLst/>
              <a:ahLst/>
              <a:cxnLst/>
              <a:rect l="l" t="t" r="r" b="b"/>
              <a:pathLst>
                <a:path w="6130925" h="7011670">
                  <a:moveTo>
                    <a:pt x="6130366" y="5123840"/>
                  </a:moveTo>
                  <a:lnTo>
                    <a:pt x="6127051" y="5073739"/>
                  </a:lnTo>
                  <a:lnTo>
                    <a:pt x="6117298" y="5024920"/>
                  </a:lnTo>
                  <a:lnTo>
                    <a:pt x="6101346" y="4977981"/>
                  </a:lnTo>
                  <a:lnTo>
                    <a:pt x="6079439" y="4933505"/>
                  </a:lnTo>
                  <a:lnTo>
                    <a:pt x="6051816" y="4892091"/>
                  </a:lnTo>
                  <a:lnTo>
                    <a:pt x="6018720" y="4854333"/>
                  </a:lnTo>
                  <a:lnTo>
                    <a:pt x="5980963" y="4821237"/>
                  </a:lnTo>
                  <a:lnTo>
                    <a:pt x="5939548" y="4793615"/>
                  </a:lnTo>
                  <a:lnTo>
                    <a:pt x="5895073" y="4771707"/>
                  </a:lnTo>
                  <a:lnTo>
                    <a:pt x="5848134" y="4755756"/>
                  </a:lnTo>
                  <a:lnTo>
                    <a:pt x="5799315" y="4746002"/>
                  </a:lnTo>
                  <a:lnTo>
                    <a:pt x="5749214" y="4742688"/>
                  </a:lnTo>
                  <a:lnTo>
                    <a:pt x="381139" y="4742688"/>
                  </a:lnTo>
                  <a:lnTo>
                    <a:pt x="331050" y="4746002"/>
                  </a:lnTo>
                  <a:lnTo>
                    <a:pt x="282232" y="4755756"/>
                  </a:lnTo>
                  <a:lnTo>
                    <a:pt x="235292" y="4771707"/>
                  </a:lnTo>
                  <a:lnTo>
                    <a:pt x="190817" y="4793615"/>
                  </a:lnTo>
                  <a:lnTo>
                    <a:pt x="149402" y="4821237"/>
                  </a:lnTo>
                  <a:lnTo>
                    <a:pt x="111633" y="4854333"/>
                  </a:lnTo>
                  <a:lnTo>
                    <a:pt x="78549" y="4892091"/>
                  </a:lnTo>
                  <a:lnTo>
                    <a:pt x="50927" y="4933505"/>
                  </a:lnTo>
                  <a:lnTo>
                    <a:pt x="29019" y="4977981"/>
                  </a:lnTo>
                  <a:lnTo>
                    <a:pt x="13055" y="5024920"/>
                  </a:lnTo>
                  <a:lnTo>
                    <a:pt x="3302" y="5073739"/>
                  </a:lnTo>
                  <a:lnTo>
                    <a:pt x="0" y="5123840"/>
                  </a:lnTo>
                  <a:lnTo>
                    <a:pt x="0" y="6630403"/>
                  </a:lnTo>
                  <a:lnTo>
                    <a:pt x="3302" y="6680505"/>
                  </a:lnTo>
                  <a:lnTo>
                    <a:pt x="13055" y="6729323"/>
                  </a:lnTo>
                  <a:lnTo>
                    <a:pt x="29019" y="6776263"/>
                  </a:lnTo>
                  <a:lnTo>
                    <a:pt x="50927" y="6820738"/>
                  </a:lnTo>
                  <a:lnTo>
                    <a:pt x="78549" y="6862153"/>
                  </a:lnTo>
                  <a:lnTo>
                    <a:pt x="111633" y="6899910"/>
                  </a:lnTo>
                  <a:lnTo>
                    <a:pt x="149402" y="6933006"/>
                  </a:lnTo>
                  <a:lnTo>
                    <a:pt x="190817" y="6960629"/>
                  </a:lnTo>
                  <a:lnTo>
                    <a:pt x="235292" y="6982536"/>
                  </a:lnTo>
                  <a:lnTo>
                    <a:pt x="282232" y="6998487"/>
                  </a:lnTo>
                  <a:lnTo>
                    <a:pt x="331050" y="7008241"/>
                  </a:lnTo>
                  <a:lnTo>
                    <a:pt x="381139" y="7011543"/>
                  </a:lnTo>
                  <a:lnTo>
                    <a:pt x="5749214" y="7011543"/>
                  </a:lnTo>
                  <a:lnTo>
                    <a:pt x="5799315" y="7008241"/>
                  </a:lnTo>
                  <a:lnTo>
                    <a:pt x="5848134" y="6998487"/>
                  </a:lnTo>
                  <a:lnTo>
                    <a:pt x="5895073" y="6982536"/>
                  </a:lnTo>
                  <a:lnTo>
                    <a:pt x="5939548" y="6960629"/>
                  </a:lnTo>
                  <a:lnTo>
                    <a:pt x="5980963" y="6933006"/>
                  </a:lnTo>
                  <a:lnTo>
                    <a:pt x="6018720" y="6899910"/>
                  </a:lnTo>
                  <a:lnTo>
                    <a:pt x="6051816" y="6862153"/>
                  </a:lnTo>
                  <a:lnTo>
                    <a:pt x="6079439" y="6820738"/>
                  </a:lnTo>
                  <a:lnTo>
                    <a:pt x="6101346" y="6776263"/>
                  </a:lnTo>
                  <a:lnTo>
                    <a:pt x="6117298" y="6729323"/>
                  </a:lnTo>
                  <a:lnTo>
                    <a:pt x="6127051" y="6680505"/>
                  </a:lnTo>
                  <a:lnTo>
                    <a:pt x="6130366" y="6630403"/>
                  </a:lnTo>
                  <a:lnTo>
                    <a:pt x="6130366" y="5123840"/>
                  </a:lnTo>
                  <a:close/>
                </a:path>
                <a:path w="6130925" h="7011670">
                  <a:moveTo>
                    <a:pt x="6130366" y="2750172"/>
                  </a:moveTo>
                  <a:lnTo>
                    <a:pt x="6127051" y="2700070"/>
                  </a:lnTo>
                  <a:lnTo>
                    <a:pt x="6117298" y="2651252"/>
                  </a:lnTo>
                  <a:lnTo>
                    <a:pt x="6101346" y="2604312"/>
                  </a:lnTo>
                  <a:lnTo>
                    <a:pt x="6079439" y="2559837"/>
                  </a:lnTo>
                  <a:lnTo>
                    <a:pt x="6051816" y="2518422"/>
                  </a:lnTo>
                  <a:lnTo>
                    <a:pt x="6018720" y="2480653"/>
                  </a:lnTo>
                  <a:lnTo>
                    <a:pt x="5980963" y="2447569"/>
                  </a:lnTo>
                  <a:lnTo>
                    <a:pt x="5939548" y="2419947"/>
                  </a:lnTo>
                  <a:lnTo>
                    <a:pt x="5895073" y="2398039"/>
                  </a:lnTo>
                  <a:lnTo>
                    <a:pt x="5848134" y="2382088"/>
                  </a:lnTo>
                  <a:lnTo>
                    <a:pt x="5799315" y="2372334"/>
                  </a:lnTo>
                  <a:lnTo>
                    <a:pt x="5749214" y="2369020"/>
                  </a:lnTo>
                  <a:lnTo>
                    <a:pt x="381139" y="2369020"/>
                  </a:lnTo>
                  <a:lnTo>
                    <a:pt x="331050" y="2372334"/>
                  </a:lnTo>
                  <a:lnTo>
                    <a:pt x="282232" y="2382088"/>
                  </a:lnTo>
                  <a:lnTo>
                    <a:pt x="235292" y="2398039"/>
                  </a:lnTo>
                  <a:lnTo>
                    <a:pt x="190817" y="2419947"/>
                  </a:lnTo>
                  <a:lnTo>
                    <a:pt x="149402" y="2447569"/>
                  </a:lnTo>
                  <a:lnTo>
                    <a:pt x="111633" y="2480653"/>
                  </a:lnTo>
                  <a:lnTo>
                    <a:pt x="78549" y="2518422"/>
                  </a:lnTo>
                  <a:lnTo>
                    <a:pt x="50927" y="2559837"/>
                  </a:lnTo>
                  <a:lnTo>
                    <a:pt x="29019" y="2604312"/>
                  </a:lnTo>
                  <a:lnTo>
                    <a:pt x="13055" y="2651252"/>
                  </a:lnTo>
                  <a:lnTo>
                    <a:pt x="3302" y="2700070"/>
                  </a:lnTo>
                  <a:lnTo>
                    <a:pt x="0" y="2750172"/>
                  </a:lnTo>
                  <a:lnTo>
                    <a:pt x="0" y="4256735"/>
                  </a:lnTo>
                  <a:lnTo>
                    <a:pt x="3302" y="4306836"/>
                  </a:lnTo>
                  <a:lnTo>
                    <a:pt x="13055" y="4355655"/>
                  </a:lnTo>
                  <a:lnTo>
                    <a:pt x="29019" y="4402594"/>
                  </a:lnTo>
                  <a:lnTo>
                    <a:pt x="50927" y="4447070"/>
                  </a:lnTo>
                  <a:lnTo>
                    <a:pt x="78549" y="4488485"/>
                  </a:lnTo>
                  <a:lnTo>
                    <a:pt x="111633" y="4526242"/>
                  </a:lnTo>
                  <a:lnTo>
                    <a:pt x="149402" y="4559338"/>
                  </a:lnTo>
                  <a:lnTo>
                    <a:pt x="190817" y="4586960"/>
                  </a:lnTo>
                  <a:lnTo>
                    <a:pt x="235292" y="4608868"/>
                  </a:lnTo>
                  <a:lnTo>
                    <a:pt x="282232" y="4624819"/>
                  </a:lnTo>
                  <a:lnTo>
                    <a:pt x="331050" y="4634573"/>
                  </a:lnTo>
                  <a:lnTo>
                    <a:pt x="381139" y="4637875"/>
                  </a:lnTo>
                  <a:lnTo>
                    <a:pt x="5749214" y="4637875"/>
                  </a:lnTo>
                  <a:lnTo>
                    <a:pt x="5799315" y="4634573"/>
                  </a:lnTo>
                  <a:lnTo>
                    <a:pt x="5848134" y="4624819"/>
                  </a:lnTo>
                  <a:lnTo>
                    <a:pt x="5895073" y="4608868"/>
                  </a:lnTo>
                  <a:lnTo>
                    <a:pt x="5939548" y="4586960"/>
                  </a:lnTo>
                  <a:lnTo>
                    <a:pt x="5980963" y="4559338"/>
                  </a:lnTo>
                  <a:lnTo>
                    <a:pt x="6018720" y="4526242"/>
                  </a:lnTo>
                  <a:lnTo>
                    <a:pt x="6051816" y="4488485"/>
                  </a:lnTo>
                  <a:lnTo>
                    <a:pt x="6079439" y="4447070"/>
                  </a:lnTo>
                  <a:lnTo>
                    <a:pt x="6101346" y="4402594"/>
                  </a:lnTo>
                  <a:lnTo>
                    <a:pt x="6117298" y="4355655"/>
                  </a:lnTo>
                  <a:lnTo>
                    <a:pt x="6127051" y="4306836"/>
                  </a:lnTo>
                  <a:lnTo>
                    <a:pt x="6130366" y="4256735"/>
                  </a:lnTo>
                  <a:lnTo>
                    <a:pt x="6130366" y="2750172"/>
                  </a:lnTo>
                  <a:close/>
                </a:path>
                <a:path w="6130925" h="7011670">
                  <a:moveTo>
                    <a:pt x="6130366" y="381152"/>
                  </a:moveTo>
                  <a:lnTo>
                    <a:pt x="6127051" y="331050"/>
                  </a:lnTo>
                  <a:lnTo>
                    <a:pt x="6117298" y="282232"/>
                  </a:lnTo>
                  <a:lnTo>
                    <a:pt x="6101346" y="235292"/>
                  </a:lnTo>
                  <a:lnTo>
                    <a:pt x="6079439" y="190817"/>
                  </a:lnTo>
                  <a:lnTo>
                    <a:pt x="6051816" y="149402"/>
                  </a:lnTo>
                  <a:lnTo>
                    <a:pt x="6018720" y="111633"/>
                  </a:lnTo>
                  <a:lnTo>
                    <a:pt x="5980963" y="78549"/>
                  </a:lnTo>
                  <a:lnTo>
                    <a:pt x="5939548" y="50927"/>
                  </a:lnTo>
                  <a:lnTo>
                    <a:pt x="5895073" y="29019"/>
                  </a:lnTo>
                  <a:lnTo>
                    <a:pt x="5848134" y="13055"/>
                  </a:lnTo>
                  <a:lnTo>
                    <a:pt x="5799315" y="3314"/>
                  </a:lnTo>
                  <a:lnTo>
                    <a:pt x="5749214" y="0"/>
                  </a:lnTo>
                  <a:lnTo>
                    <a:pt x="381139" y="0"/>
                  </a:lnTo>
                  <a:lnTo>
                    <a:pt x="331050" y="3314"/>
                  </a:lnTo>
                  <a:lnTo>
                    <a:pt x="282232" y="13055"/>
                  </a:lnTo>
                  <a:lnTo>
                    <a:pt x="235292" y="29019"/>
                  </a:lnTo>
                  <a:lnTo>
                    <a:pt x="190817" y="50927"/>
                  </a:lnTo>
                  <a:lnTo>
                    <a:pt x="149402" y="78549"/>
                  </a:lnTo>
                  <a:lnTo>
                    <a:pt x="111633" y="111633"/>
                  </a:lnTo>
                  <a:lnTo>
                    <a:pt x="78549" y="149402"/>
                  </a:lnTo>
                  <a:lnTo>
                    <a:pt x="50927" y="190817"/>
                  </a:lnTo>
                  <a:lnTo>
                    <a:pt x="29019" y="235292"/>
                  </a:lnTo>
                  <a:lnTo>
                    <a:pt x="13055" y="282232"/>
                  </a:lnTo>
                  <a:lnTo>
                    <a:pt x="3302" y="331050"/>
                  </a:lnTo>
                  <a:lnTo>
                    <a:pt x="0" y="381152"/>
                  </a:lnTo>
                  <a:lnTo>
                    <a:pt x="0" y="1887715"/>
                  </a:lnTo>
                  <a:lnTo>
                    <a:pt x="3302" y="1937816"/>
                  </a:lnTo>
                  <a:lnTo>
                    <a:pt x="13055" y="1986635"/>
                  </a:lnTo>
                  <a:lnTo>
                    <a:pt x="29019" y="2033574"/>
                  </a:lnTo>
                  <a:lnTo>
                    <a:pt x="50927" y="2078050"/>
                  </a:lnTo>
                  <a:lnTo>
                    <a:pt x="78549" y="2119465"/>
                  </a:lnTo>
                  <a:lnTo>
                    <a:pt x="111633" y="2157222"/>
                  </a:lnTo>
                  <a:lnTo>
                    <a:pt x="149402" y="2190318"/>
                  </a:lnTo>
                  <a:lnTo>
                    <a:pt x="190817" y="2217940"/>
                  </a:lnTo>
                  <a:lnTo>
                    <a:pt x="235292" y="2239848"/>
                  </a:lnTo>
                  <a:lnTo>
                    <a:pt x="282232" y="2255799"/>
                  </a:lnTo>
                  <a:lnTo>
                    <a:pt x="331050" y="2265553"/>
                  </a:lnTo>
                  <a:lnTo>
                    <a:pt x="381139" y="2268855"/>
                  </a:lnTo>
                  <a:lnTo>
                    <a:pt x="5749214" y="2268855"/>
                  </a:lnTo>
                  <a:lnTo>
                    <a:pt x="5799315" y="2265553"/>
                  </a:lnTo>
                  <a:lnTo>
                    <a:pt x="5848134" y="2255799"/>
                  </a:lnTo>
                  <a:lnTo>
                    <a:pt x="5895073" y="2239848"/>
                  </a:lnTo>
                  <a:lnTo>
                    <a:pt x="5939548" y="2217940"/>
                  </a:lnTo>
                  <a:lnTo>
                    <a:pt x="5980963" y="2190318"/>
                  </a:lnTo>
                  <a:lnTo>
                    <a:pt x="6018720" y="2157222"/>
                  </a:lnTo>
                  <a:lnTo>
                    <a:pt x="6051816" y="2119465"/>
                  </a:lnTo>
                  <a:lnTo>
                    <a:pt x="6079439" y="2078050"/>
                  </a:lnTo>
                  <a:lnTo>
                    <a:pt x="6101346" y="2033574"/>
                  </a:lnTo>
                  <a:lnTo>
                    <a:pt x="6117298" y="1986635"/>
                  </a:lnTo>
                  <a:lnTo>
                    <a:pt x="6127051" y="1937816"/>
                  </a:lnTo>
                  <a:lnTo>
                    <a:pt x="6130366" y="1887715"/>
                  </a:lnTo>
                  <a:lnTo>
                    <a:pt x="6130366" y="3811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5177" y="6177888"/>
              <a:ext cx="1209675" cy="1184910"/>
            </a:xfrm>
            <a:custGeom>
              <a:avLst/>
              <a:gdLst/>
              <a:ahLst/>
              <a:cxnLst/>
              <a:rect l="l" t="t" r="r" b="b"/>
              <a:pathLst>
                <a:path w="1209675" h="1184909">
                  <a:moveTo>
                    <a:pt x="606729" y="409206"/>
                  </a:moveTo>
                  <a:lnTo>
                    <a:pt x="604037" y="396862"/>
                  </a:lnTo>
                  <a:lnTo>
                    <a:pt x="594791" y="389216"/>
                  </a:lnTo>
                  <a:lnTo>
                    <a:pt x="582498" y="391896"/>
                  </a:lnTo>
                  <a:lnTo>
                    <a:pt x="575906" y="397306"/>
                  </a:lnTo>
                  <a:lnTo>
                    <a:pt x="568464" y="400951"/>
                  </a:lnTo>
                  <a:lnTo>
                    <a:pt x="551840" y="404698"/>
                  </a:lnTo>
                  <a:lnTo>
                    <a:pt x="543547" y="404609"/>
                  </a:lnTo>
                  <a:lnTo>
                    <a:pt x="535279" y="402564"/>
                  </a:lnTo>
                  <a:lnTo>
                    <a:pt x="524294" y="398551"/>
                  </a:lnTo>
                  <a:lnTo>
                    <a:pt x="514718" y="392823"/>
                  </a:lnTo>
                  <a:lnTo>
                    <a:pt x="505472" y="386676"/>
                  </a:lnTo>
                  <a:lnTo>
                    <a:pt x="495477" y="381381"/>
                  </a:lnTo>
                  <a:lnTo>
                    <a:pt x="494068" y="381000"/>
                  </a:lnTo>
                  <a:lnTo>
                    <a:pt x="492658" y="380949"/>
                  </a:lnTo>
                  <a:lnTo>
                    <a:pt x="489800" y="381520"/>
                  </a:lnTo>
                  <a:lnTo>
                    <a:pt x="483730" y="388962"/>
                  </a:lnTo>
                  <a:lnTo>
                    <a:pt x="483730" y="390410"/>
                  </a:lnTo>
                  <a:lnTo>
                    <a:pt x="514870" y="425704"/>
                  </a:lnTo>
                  <a:lnTo>
                    <a:pt x="556717" y="434416"/>
                  </a:lnTo>
                  <a:lnTo>
                    <a:pt x="565772" y="433514"/>
                  </a:lnTo>
                  <a:lnTo>
                    <a:pt x="574700" y="431660"/>
                  </a:lnTo>
                  <a:lnTo>
                    <a:pt x="583272" y="428904"/>
                  </a:lnTo>
                  <a:lnTo>
                    <a:pt x="591489" y="425221"/>
                  </a:lnTo>
                  <a:lnTo>
                    <a:pt x="599363" y="420636"/>
                  </a:lnTo>
                  <a:lnTo>
                    <a:pt x="606729" y="409206"/>
                  </a:lnTo>
                  <a:close/>
                </a:path>
                <a:path w="1209675" h="1184909">
                  <a:moveTo>
                    <a:pt x="689813" y="381596"/>
                  </a:moveTo>
                  <a:lnTo>
                    <a:pt x="684390" y="342734"/>
                  </a:lnTo>
                  <a:lnTo>
                    <a:pt x="668337" y="305625"/>
                  </a:lnTo>
                  <a:lnTo>
                    <a:pt x="647369" y="278879"/>
                  </a:lnTo>
                  <a:lnTo>
                    <a:pt x="647369" y="391452"/>
                  </a:lnTo>
                  <a:lnTo>
                    <a:pt x="647319" y="396354"/>
                  </a:lnTo>
                  <a:lnTo>
                    <a:pt x="628370" y="436968"/>
                  </a:lnTo>
                  <a:lnTo>
                    <a:pt x="586905" y="462102"/>
                  </a:lnTo>
                  <a:lnTo>
                    <a:pt x="551053" y="468464"/>
                  </a:lnTo>
                  <a:lnTo>
                    <a:pt x="536321" y="467906"/>
                  </a:lnTo>
                  <a:lnTo>
                    <a:pt x="538060" y="467906"/>
                  </a:lnTo>
                  <a:lnTo>
                    <a:pt x="534708" y="467461"/>
                  </a:lnTo>
                  <a:lnTo>
                    <a:pt x="496836" y="452488"/>
                  </a:lnTo>
                  <a:lnTo>
                    <a:pt x="465912" y="420128"/>
                  </a:lnTo>
                  <a:lnTo>
                    <a:pt x="452678" y="381596"/>
                  </a:lnTo>
                  <a:lnTo>
                    <a:pt x="451904" y="369316"/>
                  </a:lnTo>
                  <a:lnTo>
                    <a:pt x="452221" y="361124"/>
                  </a:lnTo>
                  <a:lnTo>
                    <a:pt x="463702" y="322046"/>
                  </a:lnTo>
                  <a:lnTo>
                    <a:pt x="493915" y="281470"/>
                  </a:lnTo>
                  <a:lnTo>
                    <a:pt x="509092" y="263753"/>
                  </a:lnTo>
                  <a:lnTo>
                    <a:pt x="523671" y="245656"/>
                  </a:lnTo>
                  <a:lnTo>
                    <a:pt x="528510" y="239217"/>
                  </a:lnTo>
                  <a:lnTo>
                    <a:pt x="533603" y="232295"/>
                  </a:lnTo>
                  <a:lnTo>
                    <a:pt x="538835" y="224967"/>
                  </a:lnTo>
                  <a:lnTo>
                    <a:pt x="544042" y="217322"/>
                  </a:lnTo>
                  <a:lnTo>
                    <a:pt x="551751" y="232930"/>
                  </a:lnTo>
                  <a:lnTo>
                    <a:pt x="580872" y="276009"/>
                  </a:lnTo>
                  <a:lnTo>
                    <a:pt x="614121" y="310438"/>
                  </a:lnTo>
                  <a:lnTo>
                    <a:pt x="629653" y="328599"/>
                  </a:lnTo>
                  <a:lnTo>
                    <a:pt x="641184" y="349935"/>
                  </a:lnTo>
                  <a:lnTo>
                    <a:pt x="646899" y="372681"/>
                  </a:lnTo>
                  <a:lnTo>
                    <a:pt x="647014" y="377291"/>
                  </a:lnTo>
                  <a:lnTo>
                    <a:pt x="647128" y="381596"/>
                  </a:lnTo>
                  <a:lnTo>
                    <a:pt x="647230" y="385660"/>
                  </a:lnTo>
                  <a:lnTo>
                    <a:pt x="647369" y="391452"/>
                  </a:lnTo>
                  <a:lnTo>
                    <a:pt x="647369" y="278879"/>
                  </a:lnTo>
                  <a:lnTo>
                    <a:pt x="640765" y="271907"/>
                  </a:lnTo>
                  <a:lnTo>
                    <a:pt x="630301" y="261137"/>
                  </a:lnTo>
                  <a:lnTo>
                    <a:pt x="620268" y="249961"/>
                  </a:lnTo>
                  <a:lnTo>
                    <a:pt x="598360" y="217322"/>
                  </a:lnTo>
                  <a:lnTo>
                    <a:pt x="579272" y="171792"/>
                  </a:lnTo>
                  <a:lnTo>
                    <a:pt x="576084" y="167601"/>
                  </a:lnTo>
                  <a:lnTo>
                    <a:pt x="567055" y="161264"/>
                  </a:lnTo>
                  <a:lnTo>
                    <a:pt x="562038" y="159677"/>
                  </a:lnTo>
                  <a:lnTo>
                    <a:pt x="551002" y="159677"/>
                  </a:lnTo>
                  <a:lnTo>
                    <a:pt x="545998" y="161264"/>
                  </a:lnTo>
                  <a:lnTo>
                    <a:pt x="536968" y="167601"/>
                  </a:lnTo>
                  <a:lnTo>
                    <a:pt x="533768" y="171792"/>
                  </a:lnTo>
                  <a:lnTo>
                    <a:pt x="531901" y="176974"/>
                  </a:lnTo>
                  <a:lnTo>
                    <a:pt x="525868" y="186842"/>
                  </a:lnTo>
                  <a:lnTo>
                    <a:pt x="495096" y="227736"/>
                  </a:lnTo>
                  <a:lnTo>
                    <a:pt x="460121" y="263321"/>
                  </a:lnTo>
                  <a:lnTo>
                    <a:pt x="441490" y="283743"/>
                  </a:lnTo>
                  <a:lnTo>
                    <a:pt x="414134" y="328993"/>
                  </a:lnTo>
                  <a:lnTo>
                    <a:pt x="406996" y="369316"/>
                  </a:lnTo>
                  <a:lnTo>
                    <a:pt x="407060" y="373418"/>
                  </a:lnTo>
                  <a:lnTo>
                    <a:pt x="413067" y="412242"/>
                  </a:lnTo>
                  <a:lnTo>
                    <a:pt x="430758" y="450862"/>
                  </a:lnTo>
                  <a:lnTo>
                    <a:pt x="458609" y="482930"/>
                  </a:lnTo>
                  <a:lnTo>
                    <a:pt x="494372" y="505866"/>
                  </a:lnTo>
                  <a:lnTo>
                    <a:pt x="535139" y="517779"/>
                  </a:lnTo>
                  <a:lnTo>
                    <a:pt x="578650" y="515658"/>
                  </a:lnTo>
                  <a:lnTo>
                    <a:pt x="619074" y="500037"/>
                  </a:lnTo>
                  <a:lnTo>
                    <a:pt x="653161" y="473341"/>
                  </a:lnTo>
                  <a:lnTo>
                    <a:pt x="677633" y="437984"/>
                  </a:lnTo>
                  <a:lnTo>
                    <a:pt x="689216" y="396354"/>
                  </a:lnTo>
                  <a:lnTo>
                    <a:pt x="689241" y="395782"/>
                  </a:lnTo>
                  <a:lnTo>
                    <a:pt x="689343" y="393687"/>
                  </a:lnTo>
                  <a:lnTo>
                    <a:pt x="689444" y="391452"/>
                  </a:lnTo>
                  <a:lnTo>
                    <a:pt x="689724" y="385660"/>
                  </a:lnTo>
                  <a:lnTo>
                    <a:pt x="689813" y="381596"/>
                  </a:lnTo>
                  <a:close/>
                </a:path>
                <a:path w="1209675" h="1184909">
                  <a:moveTo>
                    <a:pt x="1209586" y="579120"/>
                  </a:moveTo>
                  <a:lnTo>
                    <a:pt x="1209357" y="571500"/>
                  </a:lnTo>
                  <a:lnTo>
                    <a:pt x="1209255" y="568960"/>
                  </a:lnTo>
                  <a:lnTo>
                    <a:pt x="1209192" y="567690"/>
                  </a:lnTo>
                  <a:lnTo>
                    <a:pt x="1209116" y="566420"/>
                  </a:lnTo>
                  <a:lnTo>
                    <a:pt x="1208646" y="557530"/>
                  </a:lnTo>
                  <a:lnTo>
                    <a:pt x="1195514" y="511810"/>
                  </a:lnTo>
                  <a:lnTo>
                    <a:pt x="1166329" y="472440"/>
                  </a:lnTo>
                  <a:lnTo>
                    <a:pt x="1123569" y="447040"/>
                  </a:lnTo>
                  <a:lnTo>
                    <a:pt x="1087361" y="436880"/>
                  </a:lnTo>
                  <a:lnTo>
                    <a:pt x="1087450" y="434340"/>
                  </a:lnTo>
                  <a:lnTo>
                    <a:pt x="1087501" y="433070"/>
                  </a:lnTo>
                  <a:lnTo>
                    <a:pt x="1087589" y="430530"/>
                  </a:lnTo>
                  <a:lnTo>
                    <a:pt x="1087920" y="421640"/>
                  </a:lnTo>
                  <a:lnTo>
                    <a:pt x="1088364" y="407670"/>
                  </a:lnTo>
                  <a:lnTo>
                    <a:pt x="1088745" y="391160"/>
                  </a:lnTo>
                  <a:lnTo>
                    <a:pt x="1088974" y="378460"/>
                  </a:lnTo>
                  <a:lnTo>
                    <a:pt x="1089025" y="377190"/>
                  </a:lnTo>
                  <a:lnTo>
                    <a:pt x="1089367" y="367030"/>
                  </a:lnTo>
                  <a:lnTo>
                    <a:pt x="1089456" y="361950"/>
                  </a:lnTo>
                  <a:lnTo>
                    <a:pt x="1089520" y="350520"/>
                  </a:lnTo>
                  <a:lnTo>
                    <a:pt x="1087158" y="337820"/>
                  </a:lnTo>
                  <a:lnTo>
                    <a:pt x="1080338" y="326390"/>
                  </a:lnTo>
                  <a:lnTo>
                    <a:pt x="1069581" y="320040"/>
                  </a:lnTo>
                  <a:lnTo>
                    <a:pt x="1057389" y="317500"/>
                  </a:lnTo>
                  <a:lnTo>
                    <a:pt x="1002499" y="317500"/>
                  </a:lnTo>
                  <a:lnTo>
                    <a:pt x="1003592" y="271780"/>
                  </a:lnTo>
                  <a:lnTo>
                    <a:pt x="1005662" y="227330"/>
                  </a:lnTo>
                  <a:lnTo>
                    <a:pt x="1008722" y="182880"/>
                  </a:lnTo>
                  <a:lnTo>
                    <a:pt x="1012748" y="137160"/>
                  </a:lnTo>
                  <a:lnTo>
                    <a:pt x="1041476" y="143510"/>
                  </a:lnTo>
                  <a:lnTo>
                    <a:pt x="1074470" y="149860"/>
                  </a:lnTo>
                  <a:lnTo>
                    <a:pt x="1135392" y="146050"/>
                  </a:lnTo>
                  <a:lnTo>
                    <a:pt x="1144727" y="130810"/>
                  </a:lnTo>
                  <a:lnTo>
                    <a:pt x="1144727" y="127000"/>
                  </a:lnTo>
                  <a:lnTo>
                    <a:pt x="1136815" y="113030"/>
                  </a:lnTo>
                  <a:lnTo>
                    <a:pt x="1135392" y="113030"/>
                  </a:lnTo>
                  <a:lnTo>
                    <a:pt x="1132192" y="111760"/>
                  </a:lnTo>
                  <a:lnTo>
                    <a:pt x="1109802" y="102870"/>
                  </a:lnTo>
                  <a:lnTo>
                    <a:pt x="1025436" y="82550"/>
                  </a:lnTo>
                  <a:lnTo>
                    <a:pt x="995070" y="74930"/>
                  </a:lnTo>
                  <a:lnTo>
                    <a:pt x="973620" y="68541"/>
                  </a:lnTo>
                  <a:lnTo>
                    <a:pt x="973620" y="130810"/>
                  </a:lnTo>
                  <a:lnTo>
                    <a:pt x="973493" y="132080"/>
                  </a:lnTo>
                  <a:lnTo>
                    <a:pt x="969022" y="177800"/>
                  </a:lnTo>
                  <a:lnTo>
                    <a:pt x="965492" y="224790"/>
                  </a:lnTo>
                  <a:lnTo>
                    <a:pt x="963028" y="271780"/>
                  </a:lnTo>
                  <a:lnTo>
                    <a:pt x="961618" y="318770"/>
                  </a:lnTo>
                  <a:lnTo>
                    <a:pt x="915073" y="320040"/>
                  </a:lnTo>
                  <a:lnTo>
                    <a:pt x="915149" y="317500"/>
                  </a:lnTo>
                  <a:lnTo>
                    <a:pt x="916470" y="276860"/>
                  </a:lnTo>
                  <a:lnTo>
                    <a:pt x="913142" y="214630"/>
                  </a:lnTo>
                  <a:lnTo>
                    <a:pt x="908050" y="152400"/>
                  </a:lnTo>
                  <a:lnTo>
                    <a:pt x="904138" y="111760"/>
                  </a:lnTo>
                  <a:lnTo>
                    <a:pt x="921092" y="118110"/>
                  </a:lnTo>
                  <a:lnTo>
                    <a:pt x="955827" y="128270"/>
                  </a:lnTo>
                  <a:lnTo>
                    <a:pt x="973620" y="130810"/>
                  </a:lnTo>
                  <a:lnTo>
                    <a:pt x="973620" y="68541"/>
                  </a:lnTo>
                  <a:lnTo>
                    <a:pt x="965225" y="66040"/>
                  </a:lnTo>
                  <a:lnTo>
                    <a:pt x="956691" y="63500"/>
                  </a:lnTo>
                  <a:lnTo>
                    <a:pt x="880389" y="38100"/>
                  </a:lnTo>
                  <a:lnTo>
                    <a:pt x="842073" y="26670"/>
                  </a:lnTo>
                  <a:lnTo>
                    <a:pt x="801382" y="15240"/>
                  </a:lnTo>
                  <a:lnTo>
                    <a:pt x="756539" y="5080"/>
                  </a:lnTo>
                  <a:lnTo>
                    <a:pt x="709790" y="0"/>
                  </a:lnTo>
                  <a:lnTo>
                    <a:pt x="663346" y="0"/>
                  </a:lnTo>
                  <a:lnTo>
                    <a:pt x="619417" y="6350"/>
                  </a:lnTo>
                  <a:lnTo>
                    <a:pt x="580212" y="22860"/>
                  </a:lnTo>
                  <a:lnTo>
                    <a:pt x="547966" y="50800"/>
                  </a:lnTo>
                  <a:lnTo>
                    <a:pt x="524891" y="91440"/>
                  </a:lnTo>
                  <a:lnTo>
                    <a:pt x="524967" y="92710"/>
                  </a:lnTo>
                  <a:lnTo>
                    <a:pt x="525056" y="93980"/>
                  </a:lnTo>
                  <a:lnTo>
                    <a:pt x="526503" y="115570"/>
                  </a:lnTo>
                  <a:lnTo>
                    <a:pt x="544283" y="128270"/>
                  </a:lnTo>
                  <a:lnTo>
                    <a:pt x="567270" y="125730"/>
                  </a:lnTo>
                  <a:lnTo>
                    <a:pt x="584517" y="107950"/>
                  </a:lnTo>
                  <a:lnTo>
                    <a:pt x="606780" y="82550"/>
                  </a:lnTo>
                  <a:lnTo>
                    <a:pt x="643788" y="68580"/>
                  </a:lnTo>
                  <a:lnTo>
                    <a:pt x="689914" y="66040"/>
                  </a:lnTo>
                  <a:lnTo>
                    <a:pt x="739559" y="69850"/>
                  </a:lnTo>
                  <a:lnTo>
                    <a:pt x="787069" y="78740"/>
                  </a:lnTo>
                  <a:lnTo>
                    <a:pt x="826858" y="87630"/>
                  </a:lnTo>
                  <a:lnTo>
                    <a:pt x="856538" y="140970"/>
                  </a:lnTo>
                  <a:lnTo>
                    <a:pt x="861352" y="215900"/>
                  </a:lnTo>
                  <a:lnTo>
                    <a:pt x="865670" y="284480"/>
                  </a:lnTo>
                  <a:lnTo>
                    <a:pt x="868121" y="320040"/>
                  </a:lnTo>
                  <a:lnTo>
                    <a:pt x="852309" y="318770"/>
                  </a:lnTo>
                  <a:lnTo>
                    <a:pt x="835774" y="318770"/>
                  </a:lnTo>
                  <a:lnTo>
                    <a:pt x="798436" y="326390"/>
                  </a:lnTo>
                  <a:lnTo>
                    <a:pt x="784021" y="347980"/>
                  </a:lnTo>
                  <a:lnTo>
                    <a:pt x="784072" y="350520"/>
                  </a:lnTo>
                  <a:lnTo>
                    <a:pt x="784199" y="355600"/>
                  </a:lnTo>
                  <a:lnTo>
                    <a:pt x="782510" y="377190"/>
                  </a:lnTo>
                  <a:lnTo>
                    <a:pt x="782447" y="378460"/>
                  </a:lnTo>
                  <a:lnTo>
                    <a:pt x="781443" y="400050"/>
                  </a:lnTo>
                  <a:lnTo>
                    <a:pt x="781291" y="407670"/>
                  </a:lnTo>
                  <a:lnTo>
                    <a:pt x="781227" y="444500"/>
                  </a:lnTo>
                  <a:lnTo>
                    <a:pt x="768515" y="449580"/>
                  </a:lnTo>
                  <a:lnTo>
                    <a:pt x="733463" y="472440"/>
                  </a:lnTo>
                  <a:lnTo>
                    <a:pt x="700176" y="510540"/>
                  </a:lnTo>
                  <a:lnTo>
                    <a:pt x="677138" y="560070"/>
                  </a:lnTo>
                  <a:lnTo>
                    <a:pt x="665734" y="613410"/>
                  </a:lnTo>
                  <a:lnTo>
                    <a:pt x="665772" y="614680"/>
                  </a:lnTo>
                  <a:lnTo>
                    <a:pt x="667359" y="664210"/>
                  </a:lnTo>
                  <a:lnTo>
                    <a:pt x="674458" y="675640"/>
                  </a:lnTo>
                  <a:lnTo>
                    <a:pt x="686739" y="679450"/>
                  </a:lnTo>
                  <a:lnTo>
                    <a:pt x="699439" y="674370"/>
                  </a:lnTo>
                  <a:lnTo>
                    <a:pt x="707834" y="664210"/>
                  </a:lnTo>
                  <a:lnTo>
                    <a:pt x="712914" y="643890"/>
                  </a:lnTo>
                  <a:lnTo>
                    <a:pt x="715962" y="622300"/>
                  </a:lnTo>
                  <a:lnTo>
                    <a:pt x="718756" y="600710"/>
                  </a:lnTo>
                  <a:lnTo>
                    <a:pt x="723074" y="580390"/>
                  </a:lnTo>
                  <a:lnTo>
                    <a:pt x="740105" y="538480"/>
                  </a:lnTo>
                  <a:lnTo>
                    <a:pt x="770026" y="505460"/>
                  </a:lnTo>
                  <a:lnTo>
                    <a:pt x="808647" y="486410"/>
                  </a:lnTo>
                  <a:lnTo>
                    <a:pt x="851077" y="477520"/>
                  </a:lnTo>
                  <a:lnTo>
                    <a:pt x="894981" y="477520"/>
                  </a:lnTo>
                  <a:lnTo>
                    <a:pt x="938009" y="481330"/>
                  </a:lnTo>
                  <a:lnTo>
                    <a:pt x="949452" y="477520"/>
                  </a:lnTo>
                  <a:lnTo>
                    <a:pt x="957097" y="474980"/>
                  </a:lnTo>
                  <a:lnTo>
                    <a:pt x="963396" y="457200"/>
                  </a:lnTo>
                  <a:lnTo>
                    <a:pt x="957021" y="438150"/>
                  </a:lnTo>
                  <a:lnTo>
                    <a:pt x="944346" y="430530"/>
                  </a:lnTo>
                  <a:lnTo>
                    <a:pt x="938009" y="426720"/>
                  </a:lnTo>
                  <a:lnTo>
                    <a:pt x="909751" y="424180"/>
                  </a:lnTo>
                  <a:lnTo>
                    <a:pt x="881557" y="424180"/>
                  </a:lnTo>
                  <a:lnTo>
                    <a:pt x="853414" y="425450"/>
                  </a:lnTo>
                  <a:lnTo>
                    <a:pt x="825347" y="430530"/>
                  </a:lnTo>
                  <a:lnTo>
                    <a:pt x="826681" y="414020"/>
                  </a:lnTo>
                  <a:lnTo>
                    <a:pt x="830745" y="367030"/>
                  </a:lnTo>
                  <a:lnTo>
                    <a:pt x="874801" y="364490"/>
                  </a:lnTo>
                  <a:lnTo>
                    <a:pt x="947483" y="363220"/>
                  </a:lnTo>
                  <a:lnTo>
                    <a:pt x="1015771" y="363220"/>
                  </a:lnTo>
                  <a:lnTo>
                    <a:pt x="1046619" y="361950"/>
                  </a:lnTo>
                  <a:lnTo>
                    <a:pt x="1046695" y="367030"/>
                  </a:lnTo>
                  <a:lnTo>
                    <a:pt x="1047115" y="391160"/>
                  </a:lnTo>
                  <a:lnTo>
                    <a:pt x="1047229" y="400050"/>
                  </a:lnTo>
                  <a:lnTo>
                    <a:pt x="1047330" y="407670"/>
                  </a:lnTo>
                  <a:lnTo>
                    <a:pt x="1047419" y="433070"/>
                  </a:lnTo>
                  <a:lnTo>
                    <a:pt x="1040993" y="434340"/>
                  </a:lnTo>
                  <a:lnTo>
                    <a:pt x="1034605" y="434340"/>
                  </a:lnTo>
                  <a:lnTo>
                    <a:pt x="1021918" y="436880"/>
                  </a:lnTo>
                  <a:lnTo>
                    <a:pt x="1018273" y="438150"/>
                  </a:lnTo>
                  <a:lnTo>
                    <a:pt x="1015314" y="439420"/>
                  </a:lnTo>
                  <a:lnTo>
                    <a:pt x="1010780" y="445770"/>
                  </a:lnTo>
                  <a:lnTo>
                    <a:pt x="1009650" y="449580"/>
                  </a:lnTo>
                  <a:lnTo>
                    <a:pt x="1009650" y="457200"/>
                  </a:lnTo>
                  <a:lnTo>
                    <a:pt x="1058621" y="476250"/>
                  </a:lnTo>
                  <a:lnTo>
                    <a:pt x="1096556" y="483870"/>
                  </a:lnTo>
                  <a:lnTo>
                    <a:pt x="1153464" y="529590"/>
                  </a:lnTo>
                  <a:lnTo>
                    <a:pt x="1160500" y="558800"/>
                  </a:lnTo>
                  <a:lnTo>
                    <a:pt x="1160602" y="560070"/>
                  </a:lnTo>
                  <a:lnTo>
                    <a:pt x="1161135" y="566420"/>
                  </a:lnTo>
                  <a:lnTo>
                    <a:pt x="1161135" y="586740"/>
                  </a:lnTo>
                  <a:lnTo>
                    <a:pt x="1160627" y="610870"/>
                  </a:lnTo>
                  <a:lnTo>
                    <a:pt x="1160513" y="614680"/>
                  </a:lnTo>
                  <a:lnTo>
                    <a:pt x="1158049" y="701040"/>
                  </a:lnTo>
                  <a:lnTo>
                    <a:pt x="1157935" y="706120"/>
                  </a:lnTo>
                  <a:lnTo>
                    <a:pt x="1157274" y="734060"/>
                  </a:lnTo>
                  <a:lnTo>
                    <a:pt x="1157211" y="737870"/>
                  </a:lnTo>
                  <a:lnTo>
                    <a:pt x="1157135" y="742950"/>
                  </a:lnTo>
                  <a:lnTo>
                    <a:pt x="1157071" y="746760"/>
                  </a:lnTo>
                  <a:lnTo>
                    <a:pt x="1156957" y="754380"/>
                  </a:lnTo>
                  <a:lnTo>
                    <a:pt x="1156893" y="758190"/>
                  </a:lnTo>
                  <a:lnTo>
                    <a:pt x="1156779" y="765810"/>
                  </a:lnTo>
                  <a:lnTo>
                    <a:pt x="1156665" y="773430"/>
                  </a:lnTo>
                  <a:lnTo>
                    <a:pt x="1156538" y="781050"/>
                  </a:lnTo>
                  <a:lnTo>
                    <a:pt x="1156449" y="787400"/>
                  </a:lnTo>
                  <a:lnTo>
                    <a:pt x="1156360" y="795020"/>
                  </a:lnTo>
                  <a:lnTo>
                    <a:pt x="1156246" y="803910"/>
                  </a:lnTo>
                  <a:lnTo>
                    <a:pt x="1156131" y="812800"/>
                  </a:lnTo>
                  <a:lnTo>
                    <a:pt x="1156055" y="819150"/>
                  </a:lnTo>
                  <a:lnTo>
                    <a:pt x="1155966" y="825500"/>
                  </a:lnTo>
                  <a:lnTo>
                    <a:pt x="1155852" y="835660"/>
                  </a:lnTo>
                  <a:lnTo>
                    <a:pt x="1155763" y="844550"/>
                  </a:lnTo>
                  <a:lnTo>
                    <a:pt x="1155674" y="853440"/>
                  </a:lnTo>
                  <a:lnTo>
                    <a:pt x="1155547" y="864870"/>
                  </a:lnTo>
                  <a:lnTo>
                    <a:pt x="1155433" y="876300"/>
                  </a:lnTo>
                  <a:lnTo>
                    <a:pt x="1155382" y="881380"/>
                  </a:lnTo>
                  <a:lnTo>
                    <a:pt x="1155268" y="892810"/>
                  </a:lnTo>
                  <a:lnTo>
                    <a:pt x="1155179" y="901700"/>
                  </a:lnTo>
                  <a:lnTo>
                    <a:pt x="1155065" y="911860"/>
                  </a:lnTo>
                  <a:lnTo>
                    <a:pt x="1154569" y="961390"/>
                  </a:lnTo>
                  <a:lnTo>
                    <a:pt x="1154442" y="972820"/>
                  </a:lnTo>
                  <a:lnTo>
                    <a:pt x="1154341" y="982980"/>
                  </a:lnTo>
                  <a:lnTo>
                    <a:pt x="1154226" y="991870"/>
                  </a:lnTo>
                  <a:lnTo>
                    <a:pt x="1154125" y="1000760"/>
                  </a:lnTo>
                  <a:lnTo>
                    <a:pt x="1154010" y="1010920"/>
                  </a:lnTo>
                  <a:lnTo>
                    <a:pt x="1153883" y="1021080"/>
                  </a:lnTo>
                  <a:lnTo>
                    <a:pt x="1153795" y="1028700"/>
                  </a:lnTo>
                  <a:lnTo>
                    <a:pt x="1153693" y="1035050"/>
                  </a:lnTo>
                  <a:lnTo>
                    <a:pt x="1153642" y="1038860"/>
                  </a:lnTo>
                  <a:lnTo>
                    <a:pt x="1153528" y="1046480"/>
                  </a:lnTo>
                  <a:lnTo>
                    <a:pt x="1153426" y="1052830"/>
                  </a:lnTo>
                  <a:lnTo>
                    <a:pt x="1153325" y="1059180"/>
                  </a:lnTo>
                  <a:lnTo>
                    <a:pt x="1153236" y="1065530"/>
                  </a:lnTo>
                  <a:lnTo>
                    <a:pt x="1153160" y="1070610"/>
                  </a:lnTo>
                  <a:lnTo>
                    <a:pt x="1153058" y="1076960"/>
                  </a:lnTo>
                  <a:lnTo>
                    <a:pt x="1152118" y="1126490"/>
                  </a:lnTo>
                  <a:lnTo>
                    <a:pt x="1109802" y="1123950"/>
                  </a:lnTo>
                  <a:lnTo>
                    <a:pt x="923734" y="1116330"/>
                  </a:lnTo>
                  <a:lnTo>
                    <a:pt x="800519" y="1113790"/>
                  </a:lnTo>
                  <a:lnTo>
                    <a:pt x="724700" y="1113790"/>
                  </a:lnTo>
                  <a:lnTo>
                    <a:pt x="724623" y="1111250"/>
                  </a:lnTo>
                  <a:lnTo>
                    <a:pt x="724242" y="1097280"/>
                  </a:lnTo>
                  <a:lnTo>
                    <a:pt x="722960" y="1052830"/>
                  </a:lnTo>
                  <a:lnTo>
                    <a:pt x="722579" y="1038860"/>
                  </a:lnTo>
                  <a:lnTo>
                    <a:pt x="722477" y="1035050"/>
                  </a:lnTo>
                  <a:lnTo>
                    <a:pt x="722414" y="1022350"/>
                  </a:lnTo>
                  <a:lnTo>
                    <a:pt x="722401" y="1021080"/>
                  </a:lnTo>
                  <a:lnTo>
                    <a:pt x="776287" y="999490"/>
                  </a:lnTo>
                  <a:lnTo>
                    <a:pt x="828319" y="972820"/>
                  </a:lnTo>
                  <a:lnTo>
                    <a:pt x="884478" y="938530"/>
                  </a:lnTo>
                  <a:lnTo>
                    <a:pt x="936929" y="897890"/>
                  </a:lnTo>
                  <a:lnTo>
                    <a:pt x="983437" y="853440"/>
                  </a:lnTo>
                  <a:lnTo>
                    <a:pt x="998550" y="825500"/>
                  </a:lnTo>
                  <a:lnTo>
                    <a:pt x="998486" y="824230"/>
                  </a:lnTo>
                  <a:lnTo>
                    <a:pt x="998423" y="822960"/>
                  </a:lnTo>
                  <a:lnTo>
                    <a:pt x="997889" y="812800"/>
                  </a:lnTo>
                  <a:lnTo>
                    <a:pt x="996962" y="795020"/>
                  </a:lnTo>
                  <a:lnTo>
                    <a:pt x="995832" y="793750"/>
                  </a:lnTo>
                  <a:lnTo>
                    <a:pt x="977760" y="773430"/>
                  </a:lnTo>
                  <a:lnTo>
                    <a:pt x="949528" y="764540"/>
                  </a:lnTo>
                  <a:lnTo>
                    <a:pt x="918019" y="765810"/>
                  </a:lnTo>
                  <a:lnTo>
                    <a:pt x="889025" y="770890"/>
                  </a:lnTo>
                  <a:lnTo>
                    <a:pt x="856068" y="781050"/>
                  </a:lnTo>
                  <a:lnTo>
                    <a:pt x="824001" y="793750"/>
                  </a:lnTo>
                  <a:lnTo>
                    <a:pt x="827608" y="786130"/>
                  </a:lnTo>
                  <a:lnTo>
                    <a:pt x="830681" y="778510"/>
                  </a:lnTo>
                  <a:lnTo>
                    <a:pt x="833208" y="770890"/>
                  </a:lnTo>
                  <a:lnTo>
                    <a:pt x="835202" y="763270"/>
                  </a:lnTo>
                  <a:lnTo>
                    <a:pt x="834351" y="737870"/>
                  </a:lnTo>
                  <a:lnTo>
                    <a:pt x="834263" y="735330"/>
                  </a:lnTo>
                  <a:lnTo>
                    <a:pt x="834174" y="732790"/>
                  </a:lnTo>
                  <a:lnTo>
                    <a:pt x="834085" y="730250"/>
                  </a:lnTo>
                  <a:lnTo>
                    <a:pt x="834047" y="728980"/>
                  </a:lnTo>
                  <a:lnTo>
                    <a:pt x="817803" y="706120"/>
                  </a:lnTo>
                  <a:lnTo>
                    <a:pt x="795261" y="696518"/>
                  </a:lnTo>
                  <a:lnTo>
                    <a:pt x="795261" y="754380"/>
                  </a:lnTo>
                  <a:lnTo>
                    <a:pt x="789597" y="768350"/>
                  </a:lnTo>
                  <a:lnTo>
                    <a:pt x="760882" y="806450"/>
                  </a:lnTo>
                  <a:lnTo>
                    <a:pt x="715924" y="840740"/>
                  </a:lnTo>
                  <a:lnTo>
                    <a:pt x="661454" y="859790"/>
                  </a:lnTo>
                  <a:lnTo>
                    <a:pt x="600710" y="873760"/>
                  </a:lnTo>
                  <a:lnTo>
                    <a:pt x="628865" y="852170"/>
                  </a:lnTo>
                  <a:lnTo>
                    <a:pt x="656209" y="830580"/>
                  </a:lnTo>
                  <a:lnTo>
                    <a:pt x="710399" y="783590"/>
                  </a:lnTo>
                  <a:lnTo>
                    <a:pt x="751382" y="751840"/>
                  </a:lnTo>
                  <a:lnTo>
                    <a:pt x="776960" y="737870"/>
                  </a:lnTo>
                  <a:lnTo>
                    <a:pt x="794181" y="742950"/>
                  </a:lnTo>
                  <a:lnTo>
                    <a:pt x="795261" y="754380"/>
                  </a:lnTo>
                  <a:lnTo>
                    <a:pt x="795261" y="696518"/>
                  </a:lnTo>
                  <a:lnTo>
                    <a:pt x="730021" y="715010"/>
                  </a:lnTo>
                  <a:lnTo>
                    <a:pt x="678624" y="754380"/>
                  </a:lnTo>
                  <a:lnTo>
                    <a:pt x="654951" y="775970"/>
                  </a:lnTo>
                  <a:lnTo>
                    <a:pt x="616889" y="807720"/>
                  </a:lnTo>
                  <a:lnTo>
                    <a:pt x="574624" y="842010"/>
                  </a:lnTo>
                  <a:lnTo>
                    <a:pt x="537946" y="868680"/>
                  </a:lnTo>
                  <a:lnTo>
                    <a:pt x="516661" y="880110"/>
                  </a:lnTo>
                  <a:lnTo>
                    <a:pt x="507276" y="878840"/>
                  </a:lnTo>
                  <a:lnTo>
                    <a:pt x="465861" y="858520"/>
                  </a:lnTo>
                  <a:lnTo>
                    <a:pt x="444296" y="825500"/>
                  </a:lnTo>
                  <a:lnTo>
                    <a:pt x="441502" y="807720"/>
                  </a:lnTo>
                  <a:lnTo>
                    <a:pt x="441553" y="800100"/>
                  </a:lnTo>
                  <a:lnTo>
                    <a:pt x="460819" y="758190"/>
                  </a:lnTo>
                  <a:lnTo>
                    <a:pt x="494919" y="732790"/>
                  </a:lnTo>
                  <a:lnTo>
                    <a:pt x="553872" y="698500"/>
                  </a:lnTo>
                  <a:lnTo>
                    <a:pt x="583031" y="680720"/>
                  </a:lnTo>
                  <a:lnTo>
                    <a:pt x="602234" y="661670"/>
                  </a:lnTo>
                  <a:lnTo>
                    <a:pt x="614692" y="636270"/>
                  </a:lnTo>
                  <a:lnTo>
                    <a:pt x="617359" y="609600"/>
                  </a:lnTo>
                  <a:lnTo>
                    <a:pt x="616343" y="607060"/>
                  </a:lnTo>
                  <a:lnTo>
                    <a:pt x="607187" y="584200"/>
                  </a:lnTo>
                  <a:lnTo>
                    <a:pt x="579132" y="566420"/>
                  </a:lnTo>
                  <a:lnTo>
                    <a:pt x="542290" y="562610"/>
                  </a:lnTo>
                  <a:lnTo>
                    <a:pt x="503631" y="567690"/>
                  </a:lnTo>
                  <a:lnTo>
                    <a:pt x="428942" y="579120"/>
                  </a:lnTo>
                  <a:lnTo>
                    <a:pt x="388010" y="586740"/>
                  </a:lnTo>
                  <a:lnTo>
                    <a:pt x="347306" y="595630"/>
                  </a:lnTo>
                  <a:lnTo>
                    <a:pt x="306857" y="605790"/>
                  </a:lnTo>
                  <a:lnTo>
                    <a:pt x="253542" y="619760"/>
                  </a:lnTo>
                  <a:lnTo>
                    <a:pt x="205511" y="633730"/>
                  </a:lnTo>
                  <a:lnTo>
                    <a:pt x="160020" y="646430"/>
                  </a:lnTo>
                  <a:lnTo>
                    <a:pt x="114300" y="657860"/>
                  </a:lnTo>
                  <a:lnTo>
                    <a:pt x="65633" y="666750"/>
                  </a:lnTo>
                  <a:lnTo>
                    <a:pt x="11252" y="675640"/>
                  </a:lnTo>
                  <a:lnTo>
                    <a:pt x="8991" y="675640"/>
                  </a:lnTo>
                  <a:lnTo>
                    <a:pt x="7099" y="676910"/>
                  </a:lnTo>
                  <a:lnTo>
                    <a:pt x="4076" y="679450"/>
                  </a:lnTo>
                  <a:lnTo>
                    <a:pt x="3314" y="681990"/>
                  </a:lnTo>
                  <a:lnTo>
                    <a:pt x="3314" y="685800"/>
                  </a:lnTo>
                  <a:lnTo>
                    <a:pt x="4076" y="688340"/>
                  </a:lnTo>
                  <a:lnTo>
                    <a:pt x="7099" y="692150"/>
                  </a:lnTo>
                  <a:lnTo>
                    <a:pt x="8991" y="693420"/>
                  </a:lnTo>
                  <a:lnTo>
                    <a:pt x="61849" y="693420"/>
                  </a:lnTo>
                  <a:lnTo>
                    <a:pt x="110109" y="689610"/>
                  </a:lnTo>
                  <a:lnTo>
                    <a:pt x="156565" y="683260"/>
                  </a:lnTo>
                  <a:lnTo>
                    <a:pt x="201688" y="674370"/>
                  </a:lnTo>
                  <a:lnTo>
                    <a:pt x="245999" y="664210"/>
                  </a:lnTo>
                  <a:lnTo>
                    <a:pt x="379018" y="629920"/>
                  </a:lnTo>
                  <a:lnTo>
                    <a:pt x="425069" y="621030"/>
                  </a:lnTo>
                  <a:lnTo>
                    <a:pt x="472808" y="613410"/>
                  </a:lnTo>
                  <a:lnTo>
                    <a:pt x="522732" y="608330"/>
                  </a:lnTo>
                  <a:lnTo>
                    <a:pt x="538187" y="607060"/>
                  </a:lnTo>
                  <a:lnTo>
                    <a:pt x="555879" y="608330"/>
                  </a:lnTo>
                  <a:lnTo>
                    <a:pt x="569480" y="613410"/>
                  </a:lnTo>
                  <a:lnTo>
                    <a:pt x="572643" y="624840"/>
                  </a:lnTo>
                  <a:lnTo>
                    <a:pt x="563067" y="641350"/>
                  </a:lnTo>
                  <a:lnTo>
                    <a:pt x="546747" y="652780"/>
                  </a:lnTo>
                  <a:lnTo>
                    <a:pt x="527685" y="661670"/>
                  </a:lnTo>
                  <a:lnTo>
                    <a:pt x="509905" y="669290"/>
                  </a:lnTo>
                  <a:lnTo>
                    <a:pt x="487337" y="681990"/>
                  </a:lnTo>
                  <a:lnTo>
                    <a:pt x="445579" y="712470"/>
                  </a:lnTo>
                  <a:lnTo>
                    <a:pt x="412597" y="746760"/>
                  </a:lnTo>
                  <a:lnTo>
                    <a:pt x="394411" y="783590"/>
                  </a:lnTo>
                  <a:lnTo>
                    <a:pt x="394335" y="784860"/>
                  </a:lnTo>
                  <a:lnTo>
                    <a:pt x="394258" y="786130"/>
                  </a:lnTo>
                  <a:lnTo>
                    <a:pt x="394182" y="787400"/>
                  </a:lnTo>
                  <a:lnTo>
                    <a:pt x="393204" y="803910"/>
                  </a:lnTo>
                  <a:lnTo>
                    <a:pt x="395135" y="817880"/>
                  </a:lnTo>
                  <a:lnTo>
                    <a:pt x="409295" y="857250"/>
                  </a:lnTo>
                  <a:lnTo>
                    <a:pt x="434721" y="891540"/>
                  </a:lnTo>
                  <a:lnTo>
                    <a:pt x="474484" y="916940"/>
                  </a:lnTo>
                  <a:lnTo>
                    <a:pt x="538543" y="925830"/>
                  </a:lnTo>
                  <a:lnTo>
                    <a:pt x="571703" y="924560"/>
                  </a:lnTo>
                  <a:lnTo>
                    <a:pt x="610146" y="919480"/>
                  </a:lnTo>
                  <a:lnTo>
                    <a:pt x="648042" y="911860"/>
                  </a:lnTo>
                  <a:lnTo>
                    <a:pt x="685368" y="901700"/>
                  </a:lnTo>
                  <a:lnTo>
                    <a:pt x="722134" y="889000"/>
                  </a:lnTo>
                  <a:lnTo>
                    <a:pt x="743839" y="880110"/>
                  </a:lnTo>
                  <a:lnTo>
                    <a:pt x="753148" y="876300"/>
                  </a:lnTo>
                  <a:lnTo>
                    <a:pt x="758698" y="873760"/>
                  </a:lnTo>
                  <a:lnTo>
                    <a:pt x="814158" y="848360"/>
                  </a:lnTo>
                  <a:lnTo>
                    <a:pt x="845312" y="835660"/>
                  </a:lnTo>
                  <a:lnTo>
                    <a:pt x="860018" y="829310"/>
                  </a:lnTo>
                  <a:lnTo>
                    <a:pt x="890041" y="819150"/>
                  </a:lnTo>
                  <a:lnTo>
                    <a:pt x="905357" y="815340"/>
                  </a:lnTo>
                  <a:lnTo>
                    <a:pt x="930821" y="812800"/>
                  </a:lnTo>
                  <a:lnTo>
                    <a:pt x="942276" y="815340"/>
                  </a:lnTo>
                  <a:lnTo>
                    <a:pt x="943317" y="822960"/>
                  </a:lnTo>
                  <a:lnTo>
                    <a:pt x="937602" y="831850"/>
                  </a:lnTo>
                  <a:lnTo>
                    <a:pt x="891044" y="873760"/>
                  </a:lnTo>
                  <a:lnTo>
                    <a:pt x="839787" y="910590"/>
                  </a:lnTo>
                  <a:lnTo>
                    <a:pt x="793026" y="937260"/>
                  </a:lnTo>
                  <a:lnTo>
                    <a:pt x="744804" y="961390"/>
                  </a:lnTo>
                  <a:lnTo>
                    <a:pt x="695096" y="980440"/>
                  </a:lnTo>
                  <a:lnTo>
                    <a:pt x="643915" y="996950"/>
                  </a:lnTo>
                  <a:lnTo>
                    <a:pt x="591261" y="1009650"/>
                  </a:lnTo>
                  <a:lnTo>
                    <a:pt x="516407" y="1019810"/>
                  </a:lnTo>
                  <a:lnTo>
                    <a:pt x="478701" y="1022350"/>
                  </a:lnTo>
                  <a:lnTo>
                    <a:pt x="440829" y="1021080"/>
                  </a:lnTo>
                  <a:lnTo>
                    <a:pt x="365582" y="1013460"/>
                  </a:lnTo>
                  <a:lnTo>
                    <a:pt x="291744" y="998220"/>
                  </a:lnTo>
                  <a:lnTo>
                    <a:pt x="243027" y="982980"/>
                  </a:lnTo>
                  <a:lnTo>
                    <a:pt x="199872" y="967740"/>
                  </a:lnTo>
                  <a:lnTo>
                    <a:pt x="159308" y="952500"/>
                  </a:lnTo>
                  <a:lnTo>
                    <a:pt x="118376" y="938530"/>
                  </a:lnTo>
                  <a:lnTo>
                    <a:pt x="74104" y="928370"/>
                  </a:lnTo>
                  <a:lnTo>
                    <a:pt x="23533" y="920750"/>
                  </a:lnTo>
                  <a:lnTo>
                    <a:pt x="5867" y="927100"/>
                  </a:lnTo>
                  <a:lnTo>
                    <a:pt x="0" y="943610"/>
                  </a:lnTo>
                  <a:lnTo>
                    <a:pt x="5905" y="961390"/>
                  </a:lnTo>
                  <a:lnTo>
                    <a:pt x="23533" y="970280"/>
                  </a:lnTo>
                  <a:lnTo>
                    <a:pt x="80645" y="979170"/>
                  </a:lnTo>
                  <a:lnTo>
                    <a:pt x="129705" y="991870"/>
                  </a:lnTo>
                  <a:lnTo>
                    <a:pt x="175729" y="1009650"/>
                  </a:lnTo>
                  <a:lnTo>
                    <a:pt x="223748" y="1027430"/>
                  </a:lnTo>
                  <a:lnTo>
                    <a:pt x="278790" y="1045210"/>
                  </a:lnTo>
                  <a:lnTo>
                    <a:pt x="324777" y="1055370"/>
                  </a:lnTo>
                  <a:lnTo>
                    <a:pt x="370967" y="1064260"/>
                  </a:lnTo>
                  <a:lnTo>
                    <a:pt x="417385" y="1068070"/>
                  </a:lnTo>
                  <a:lnTo>
                    <a:pt x="464019" y="1070610"/>
                  </a:lnTo>
                  <a:lnTo>
                    <a:pt x="510870" y="1068070"/>
                  </a:lnTo>
                  <a:lnTo>
                    <a:pt x="557936" y="1062990"/>
                  </a:lnTo>
                  <a:lnTo>
                    <a:pt x="586968" y="1059180"/>
                  </a:lnTo>
                  <a:lnTo>
                    <a:pt x="644309" y="1046480"/>
                  </a:lnTo>
                  <a:lnTo>
                    <a:pt x="672617" y="1038860"/>
                  </a:lnTo>
                  <a:lnTo>
                    <a:pt x="672617" y="1115060"/>
                  </a:lnTo>
                  <a:lnTo>
                    <a:pt x="649236" y="1116330"/>
                  </a:lnTo>
                  <a:lnTo>
                    <a:pt x="625906" y="1116330"/>
                  </a:lnTo>
                  <a:lnTo>
                    <a:pt x="579386" y="1118870"/>
                  </a:lnTo>
                  <a:lnTo>
                    <a:pt x="555523" y="1130300"/>
                  </a:lnTo>
                  <a:lnTo>
                    <a:pt x="547522" y="1153160"/>
                  </a:lnTo>
                  <a:lnTo>
                    <a:pt x="555447" y="1176020"/>
                  </a:lnTo>
                  <a:lnTo>
                    <a:pt x="579386" y="1184910"/>
                  </a:lnTo>
                  <a:lnTo>
                    <a:pt x="629208" y="1182370"/>
                  </a:lnTo>
                  <a:lnTo>
                    <a:pt x="729043" y="1179830"/>
                  </a:lnTo>
                  <a:lnTo>
                    <a:pt x="779030" y="1179830"/>
                  </a:lnTo>
                  <a:lnTo>
                    <a:pt x="829030" y="1178560"/>
                  </a:lnTo>
                  <a:lnTo>
                    <a:pt x="929093" y="1178560"/>
                  </a:lnTo>
                  <a:lnTo>
                    <a:pt x="979106" y="1179830"/>
                  </a:lnTo>
                  <a:lnTo>
                    <a:pt x="1029106" y="1179830"/>
                  </a:lnTo>
                  <a:lnTo>
                    <a:pt x="1079068" y="1181100"/>
                  </a:lnTo>
                  <a:lnTo>
                    <a:pt x="1128979" y="1183640"/>
                  </a:lnTo>
                  <a:lnTo>
                    <a:pt x="1178839" y="1184910"/>
                  </a:lnTo>
                  <a:lnTo>
                    <a:pt x="1186281" y="1184910"/>
                  </a:lnTo>
                  <a:lnTo>
                    <a:pt x="1193355" y="1181100"/>
                  </a:lnTo>
                  <a:lnTo>
                    <a:pt x="1196479" y="1179830"/>
                  </a:lnTo>
                  <a:lnTo>
                    <a:pt x="1207820" y="1153160"/>
                  </a:lnTo>
                  <a:lnTo>
                    <a:pt x="1207643" y="1126490"/>
                  </a:lnTo>
                  <a:lnTo>
                    <a:pt x="1207770" y="982980"/>
                  </a:lnTo>
                  <a:lnTo>
                    <a:pt x="1207871" y="961390"/>
                  </a:lnTo>
                  <a:lnTo>
                    <a:pt x="1207998" y="938530"/>
                  </a:lnTo>
                  <a:lnTo>
                    <a:pt x="1208112" y="919480"/>
                  </a:lnTo>
                  <a:lnTo>
                    <a:pt x="1208239" y="900430"/>
                  </a:lnTo>
                  <a:lnTo>
                    <a:pt x="1208366" y="881380"/>
                  </a:lnTo>
                  <a:lnTo>
                    <a:pt x="1208455" y="868680"/>
                  </a:lnTo>
                  <a:lnTo>
                    <a:pt x="1208570" y="852170"/>
                  </a:lnTo>
                  <a:lnTo>
                    <a:pt x="1208697" y="835660"/>
                  </a:lnTo>
                  <a:lnTo>
                    <a:pt x="1208811" y="819150"/>
                  </a:lnTo>
                  <a:lnTo>
                    <a:pt x="1208925" y="803910"/>
                  </a:lnTo>
                  <a:lnTo>
                    <a:pt x="1209040" y="787400"/>
                  </a:lnTo>
                  <a:lnTo>
                    <a:pt x="1209154" y="770890"/>
                  </a:lnTo>
                  <a:lnTo>
                    <a:pt x="1209281" y="753110"/>
                  </a:lnTo>
                  <a:lnTo>
                    <a:pt x="1209408" y="734060"/>
                  </a:lnTo>
                  <a:lnTo>
                    <a:pt x="1209535" y="715010"/>
                  </a:lnTo>
                  <a:lnTo>
                    <a:pt x="1209586" y="57912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26056" y="9148677"/>
              <a:ext cx="314960" cy="0"/>
            </a:xfrm>
            <a:custGeom>
              <a:avLst/>
              <a:gdLst/>
              <a:ahLst/>
              <a:cxnLst/>
              <a:rect l="l" t="t" r="r" b="b"/>
              <a:pathLst>
                <a:path w="314960">
                  <a:moveTo>
                    <a:pt x="0" y="0"/>
                  </a:moveTo>
                  <a:lnTo>
                    <a:pt x="314819" y="0"/>
                  </a:lnTo>
                </a:path>
              </a:pathLst>
            </a:custGeom>
            <a:ln w="38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1390" y="9072556"/>
              <a:ext cx="114180" cy="15224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31360" y="9072556"/>
              <a:ext cx="114180" cy="15224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26101" y="1431724"/>
              <a:ext cx="3855720" cy="0"/>
            </a:xfrm>
            <a:custGeom>
              <a:avLst/>
              <a:gdLst/>
              <a:ahLst/>
              <a:cxnLst/>
              <a:rect l="l" t="t" r="r" b="b"/>
              <a:pathLst>
                <a:path w="3855720">
                  <a:moveTo>
                    <a:pt x="0" y="0"/>
                  </a:moveTo>
                  <a:lnTo>
                    <a:pt x="3855486" y="0"/>
                  </a:lnTo>
                </a:path>
              </a:pathLst>
            </a:custGeom>
            <a:ln w="37901">
              <a:solidFill>
                <a:srgbClr val="FFFFF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4791" y="2199242"/>
              <a:ext cx="4356735" cy="0"/>
            </a:xfrm>
            <a:custGeom>
              <a:avLst/>
              <a:gdLst/>
              <a:ahLst/>
              <a:cxnLst/>
              <a:rect l="l" t="t" r="r" b="b"/>
              <a:pathLst>
                <a:path w="4356735">
                  <a:moveTo>
                    <a:pt x="0" y="0"/>
                  </a:moveTo>
                  <a:lnTo>
                    <a:pt x="4356627" y="0"/>
                  </a:lnTo>
                </a:path>
              </a:pathLst>
            </a:custGeom>
            <a:ln w="37883">
              <a:solidFill>
                <a:srgbClr val="FFFFF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29302" y="2180300"/>
              <a:ext cx="2540" cy="38100"/>
            </a:xfrm>
            <a:custGeom>
              <a:avLst/>
              <a:gdLst/>
              <a:ahLst/>
              <a:cxnLst/>
              <a:rect l="l" t="t" r="r" b="b"/>
              <a:pathLst>
                <a:path w="2539" h="38100">
                  <a:moveTo>
                    <a:pt x="2176" y="37883"/>
                  </a:moveTo>
                  <a:lnTo>
                    <a:pt x="0" y="37883"/>
                  </a:lnTo>
                  <a:lnTo>
                    <a:pt x="0" y="0"/>
                  </a:lnTo>
                  <a:lnTo>
                    <a:pt x="2176" y="0"/>
                  </a:lnTo>
                  <a:lnTo>
                    <a:pt x="2176" y="3788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202716" y="839129"/>
            <a:ext cx="3957309" cy="5629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3550" spc="-10" dirty="0" err="1">
                <a:solidFill>
                  <a:srgbClr val="000000"/>
                </a:solidFill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感染症予防のため</a:t>
            </a:r>
            <a:endParaRPr sz="3550" dirty="0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339069" y="868885"/>
            <a:ext cx="2388870" cy="8889365"/>
            <a:chOff x="4339069" y="868885"/>
            <a:chExt cx="2388870" cy="8889365"/>
          </a:xfrm>
        </p:grpSpPr>
        <p:sp>
          <p:nvSpPr>
            <p:cNvPr id="15" name="object 15"/>
            <p:cNvSpPr/>
            <p:nvPr/>
          </p:nvSpPr>
          <p:spPr>
            <a:xfrm>
              <a:off x="4339069" y="8585173"/>
              <a:ext cx="2261870" cy="1172845"/>
            </a:xfrm>
            <a:custGeom>
              <a:avLst/>
              <a:gdLst/>
              <a:ahLst/>
              <a:cxnLst/>
              <a:rect l="l" t="t" r="r" b="b"/>
              <a:pathLst>
                <a:path w="2261870" h="1172845">
                  <a:moveTo>
                    <a:pt x="854252" y="672109"/>
                  </a:moveTo>
                  <a:lnTo>
                    <a:pt x="842568" y="609879"/>
                  </a:lnTo>
                  <a:lnTo>
                    <a:pt x="814438" y="571309"/>
                  </a:lnTo>
                  <a:lnTo>
                    <a:pt x="814438" y="660679"/>
                  </a:lnTo>
                  <a:lnTo>
                    <a:pt x="814362" y="673379"/>
                  </a:lnTo>
                  <a:lnTo>
                    <a:pt x="814247" y="680999"/>
                  </a:lnTo>
                  <a:lnTo>
                    <a:pt x="814171" y="691159"/>
                  </a:lnTo>
                  <a:lnTo>
                    <a:pt x="814171" y="740689"/>
                  </a:lnTo>
                  <a:lnTo>
                    <a:pt x="814171" y="814349"/>
                  </a:lnTo>
                  <a:lnTo>
                    <a:pt x="742683" y="814349"/>
                  </a:lnTo>
                  <a:lnTo>
                    <a:pt x="742683" y="1110259"/>
                  </a:lnTo>
                  <a:lnTo>
                    <a:pt x="740854" y="1119149"/>
                  </a:lnTo>
                  <a:lnTo>
                    <a:pt x="735850" y="1126769"/>
                  </a:lnTo>
                  <a:lnTo>
                    <a:pt x="728459" y="1130579"/>
                  </a:lnTo>
                  <a:lnTo>
                    <a:pt x="719518" y="1133119"/>
                  </a:lnTo>
                  <a:lnTo>
                    <a:pt x="706589" y="1129309"/>
                  </a:lnTo>
                  <a:lnTo>
                    <a:pt x="699490" y="1120419"/>
                  </a:lnTo>
                  <a:lnTo>
                    <a:pt x="696150" y="1107719"/>
                  </a:lnTo>
                  <a:lnTo>
                    <a:pt x="694448" y="1095019"/>
                  </a:lnTo>
                  <a:lnTo>
                    <a:pt x="663384" y="853719"/>
                  </a:lnTo>
                  <a:lnTo>
                    <a:pt x="709714" y="853719"/>
                  </a:lnTo>
                  <a:lnTo>
                    <a:pt x="739267" y="1083589"/>
                  </a:lnTo>
                  <a:lnTo>
                    <a:pt x="740257" y="1089939"/>
                  </a:lnTo>
                  <a:lnTo>
                    <a:pt x="741375" y="1096289"/>
                  </a:lnTo>
                  <a:lnTo>
                    <a:pt x="742289" y="1103909"/>
                  </a:lnTo>
                  <a:lnTo>
                    <a:pt x="742683" y="1110259"/>
                  </a:lnTo>
                  <a:lnTo>
                    <a:pt x="742683" y="814349"/>
                  </a:lnTo>
                  <a:lnTo>
                    <a:pt x="189839" y="814349"/>
                  </a:lnTo>
                  <a:lnTo>
                    <a:pt x="189839" y="853719"/>
                  </a:lnTo>
                  <a:lnTo>
                    <a:pt x="169659" y="1009929"/>
                  </a:lnTo>
                  <a:lnTo>
                    <a:pt x="166509" y="1035329"/>
                  </a:lnTo>
                  <a:lnTo>
                    <a:pt x="163372" y="1060729"/>
                  </a:lnTo>
                  <a:lnTo>
                    <a:pt x="156870" y="1110259"/>
                  </a:lnTo>
                  <a:lnTo>
                    <a:pt x="154457" y="1119149"/>
                  </a:lnTo>
                  <a:lnTo>
                    <a:pt x="149860" y="1126769"/>
                  </a:lnTo>
                  <a:lnTo>
                    <a:pt x="142976" y="1130579"/>
                  </a:lnTo>
                  <a:lnTo>
                    <a:pt x="133705" y="1133119"/>
                  </a:lnTo>
                  <a:lnTo>
                    <a:pt x="119900" y="1129309"/>
                  </a:lnTo>
                  <a:lnTo>
                    <a:pt x="113220" y="1120419"/>
                  </a:lnTo>
                  <a:lnTo>
                    <a:pt x="111480" y="1107719"/>
                  </a:lnTo>
                  <a:lnTo>
                    <a:pt x="112433" y="1095019"/>
                  </a:lnTo>
                  <a:lnTo>
                    <a:pt x="143510" y="853719"/>
                  </a:lnTo>
                  <a:lnTo>
                    <a:pt x="189839" y="853719"/>
                  </a:lnTo>
                  <a:lnTo>
                    <a:pt x="189839" y="814349"/>
                  </a:lnTo>
                  <a:lnTo>
                    <a:pt x="39052" y="814349"/>
                  </a:lnTo>
                  <a:lnTo>
                    <a:pt x="39052" y="740689"/>
                  </a:lnTo>
                  <a:lnTo>
                    <a:pt x="814171" y="740689"/>
                  </a:lnTo>
                  <a:lnTo>
                    <a:pt x="814171" y="691159"/>
                  </a:lnTo>
                  <a:lnTo>
                    <a:pt x="814108" y="692429"/>
                  </a:lnTo>
                  <a:lnTo>
                    <a:pt x="813917" y="696239"/>
                  </a:lnTo>
                  <a:lnTo>
                    <a:pt x="813346" y="701319"/>
                  </a:lnTo>
                  <a:lnTo>
                    <a:pt x="40005" y="701319"/>
                  </a:lnTo>
                  <a:lnTo>
                    <a:pt x="39395" y="696239"/>
                  </a:lnTo>
                  <a:lnTo>
                    <a:pt x="39065" y="692429"/>
                  </a:lnTo>
                  <a:lnTo>
                    <a:pt x="39001" y="686079"/>
                  </a:lnTo>
                  <a:lnTo>
                    <a:pt x="38887" y="680999"/>
                  </a:lnTo>
                  <a:lnTo>
                    <a:pt x="38735" y="673379"/>
                  </a:lnTo>
                  <a:lnTo>
                    <a:pt x="38684" y="660679"/>
                  </a:lnTo>
                  <a:lnTo>
                    <a:pt x="38963" y="651789"/>
                  </a:lnTo>
                  <a:lnTo>
                    <a:pt x="55321" y="608609"/>
                  </a:lnTo>
                  <a:lnTo>
                    <a:pt x="94068" y="583209"/>
                  </a:lnTo>
                  <a:lnTo>
                    <a:pt x="118770" y="579399"/>
                  </a:lnTo>
                  <a:lnTo>
                    <a:pt x="735025" y="579399"/>
                  </a:lnTo>
                  <a:lnTo>
                    <a:pt x="782624" y="594639"/>
                  </a:lnTo>
                  <a:lnTo>
                    <a:pt x="811263" y="635279"/>
                  </a:lnTo>
                  <a:lnTo>
                    <a:pt x="814438" y="660679"/>
                  </a:lnTo>
                  <a:lnTo>
                    <a:pt x="814438" y="571309"/>
                  </a:lnTo>
                  <a:lnTo>
                    <a:pt x="806627" y="564159"/>
                  </a:lnTo>
                  <a:lnTo>
                    <a:pt x="783945" y="550189"/>
                  </a:lnTo>
                  <a:lnTo>
                    <a:pt x="758901" y="542569"/>
                  </a:lnTo>
                  <a:lnTo>
                    <a:pt x="732383" y="541299"/>
                  </a:lnTo>
                  <a:lnTo>
                    <a:pt x="708621" y="541299"/>
                  </a:lnTo>
                  <a:lnTo>
                    <a:pt x="694105" y="428269"/>
                  </a:lnTo>
                  <a:lnTo>
                    <a:pt x="692480" y="415569"/>
                  </a:lnTo>
                  <a:lnTo>
                    <a:pt x="709320" y="405409"/>
                  </a:lnTo>
                  <a:lnTo>
                    <a:pt x="724814" y="392709"/>
                  </a:lnTo>
                  <a:lnTo>
                    <a:pt x="750836" y="362229"/>
                  </a:lnTo>
                  <a:lnTo>
                    <a:pt x="770648" y="313969"/>
                  </a:lnTo>
                  <a:lnTo>
                    <a:pt x="775093" y="260629"/>
                  </a:lnTo>
                  <a:lnTo>
                    <a:pt x="775093" y="167919"/>
                  </a:lnTo>
                  <a:lnTo>
                    <a:pt x="772617" y="137439"/>
                  </a:lnTo>
                  <a:lnTo>
                    <a:pt x="764984" y="108229"/>
                  </a:lnTo>
                  <a:lnTo>
                    <a:pt x="751903" y="80289"/>
                  </a:lnTo>
                  <a:lnTo>
                    <a:pt x="736168" y="60109"/>
                  </a:lnTo>
                  <a:lnTo>
                    <a:pt x="736168" y="175539"/>
                  </a:lnTo>
                  <a:lnTo>
                    <a:pt x="736041" y="277139"/>
                  </a:lnTo>
                  <a:lnTo>
                    <a:pt x="736041" y="278409"/>
                  </a:lnTo>
                  <a:lnTo>
                    <a:pt x="732726" y="306349"/>
                  </a:lnTo>
                  <a:lnTo>
                    <a:pt x="723265" y="331749"/>
                  </a:lnTo>
                  <a:lnTo>
                    <a:pt x="707961" y="354609"/>
                  </a:lnTo>
                  <a:lnTo>
                    <a:pt x="687120" y="373659"/>
                  </a:lnTo>
                  <a:lnTo>
                    <a:pt x="686308" y="373659"/>
                  </a:lnTo>
                  <a:lnTo>
                    <a:pt x="685533" y="374929"/>
                  </a:lnTo>
                  <a:lnTo>
                    <a:pt x="679602" y="378739"/>
                  </a:lnTo>
                  <a:lnTo>
                    <a:pt x="674319" y="381279"/>
                  </a:lnTo>
                  <a:lnTo>
                    <a:pt x="669569" y="383387"/>
                  </a:lnTo>
                  <a:lnTo>
                    <a:pt x="669569" y="541299"/>
                  </a:lnTo>
                  <a:lnTo>
                    <a:pt x="623239" y="541299"/>
                  </a:lnTo>
                  <a:lnTo>
                    <a:pt x="609269" y="432079"/>
                  </a:lnTo>
                  <a:lnTo>
                    <a:pt x="631647" y="432079"/>
                  </a:lnTo>
                  <a:lnTo>
                    <a:pt x="655129" y="428269"/>
                  </a:lnTo>
                  <a:lnTo>
                    <a:pt x="663181" y="490499"/>
                  </a:lnTo>
                  <a:lnTo>
                    <a:pt x="669569" y="541299"/>
                  </a:lnTo>
                  <a:lnTo>
                    <a:pt x="669569" y="383387"/>
                  </a:lnTo>
                  <a:lnTo>
                    <a:pt x="662825" y="386359"/>
                  </a:lnTo>
                  <a:lnTo>
                    <a:pt x="656577" y="387629"/>
                  </a:lnTo>
                  <a:lnTo>
                    <a:pt x="650163" y="390169"/>
                  </a:lnTo>
                  <a:lnTo>
                    <a:pt x="643674" y="391439"/>
                  </a:lnTo>
                  <a:lnTo>
                    <a:pt x="637082" y="391439"/>
                  </a:lnTo>
                  <a:lnTo>
                    <a:pt x="630402" y="392709"/>
                  </a:lnTo>
                  <a:lnTo>
                    <a:pt x="584187" y="392709"/>
                  </a:lnTo>
                  <a:lnTo>
                    <a:pt x="584187" y="541299"/>
                  </a:lnTo>
                  <a:lnTo>
                    <a:pt x="269036" y="541299"/>
                  </a:lnTo>
                  <a:lnTo>
                    <a:pt x="269176" y="540029"/>
                  </a:lnTo>
                  <a:lnTo>
                    <a:pt x="269481" y="537489"/>
                  </a:lnTo>
                  <a:lnTo>
                    <a:pt x="283006" y="432079"/>
                  </a:lnTo>
                  <a:lnTo>
                    <a:pt x="570217" y="432079"/>
                  </a:lnTo>
                  <a:lnTo>
                    <a:pt x="584187" y="541299"/>
                  </a:lnTo>
                  <a:lnTo>
                    <a:pt x="584187" y="392709"/>
                  </a:lnTo>
                  <a:lnTo>
                    <a:pt x="243928" y="392709"/>
                  </a:lnTo>
                  <a:lnTo>
                    <a:pt x="243928" y="432079"/>
                  </a:lnTo>
                  <a:lnTo>
                    <a:pt x="229984" y="540029"/>
                  </a:lnTo>
                  <a:lnTo>
                    <a:pt x="183667" y="540029"/>
                  </a:lnTo>
                  <a:lnTo>
                    <a:pt x="185559" y="526059"/>
                  </a:lnTo>
                  <a:lnTo>
                    <a:pt x="198069" y="428269"/>
                  </a:lnTo>
                  <a:lnTo>
                    <a:pt x="214122" y="430809"/>
                  </a:lnTo>
                  <a:lnTo>
                    <a:pt x="229501" y="432079"/>
                  </a:lnTo>
                  <a:lnTo>
                    <a:pt x="243928" y="432079"/>
                  </a:lnTo>
                  <a:lnTo>
                    <a:pt x="243928" y="392709"/>
                  </a:lnTo>
                  <a:lnTo>
                    <a:pt x="225488" y="392709"/>
                  </a:lnTo>
                  <a:lnTo>
                    <a:pt x="203034" y="390169"/>
                  </a:lnTo>
                  <a:lnTo>
                    <a:pt x="200812" y="388899"/>
                  </a:lnTo>
                  <a:lnTo>
                    <a:pt x="198589" y="388899"/>
                  </a:lnTo>
                  <a:lnTo>
                    <a:pt x="192239" y="386359"/>
                  </a:lnTo>
                  <a:lnTo>
                    <a:pt x="148361" y="358419"/>
                  </a:lnTo>
                  <a:lnTo>
                    <a:pt x="123774" y="319049"/>
                  </a:lnTo>
                  <a:lnTo>
                    <a:pt x="116535" y="277139"/>
                  </a:lnTo>
                  <a:lnTo>
                    <a:pt x="116395" y="260629"/>
                  </a:lnTo>
                  <a:lnTo>
                    <a:pt x="116408" y="256819"/>
                  </a:lnTo>
                  <a:lnTo>
                    <a:pt x="116852" y="239039"/>
                  </a:lnTo>
                  <a:lnTo>
                    <a:pt x="117170" y="221259"/>
                  </a:lnTo>
                  <a:lnTo>
                    <a:pt x="116827" y="202209"/>
                  </a:lnTo>
                  <a:lnTo>
                    <a:pt x="116344" y="183159"/>
                  </a:lnTo>
                  <a:lnTo>
                    <a:pt x="116420" y="175539"/>
                  </a:lnTo>
                  <a:lnTo>
                    <a:pt x="127254" y="114579"/>
                  </a:lnTo>
                  <a:lnTo>
                    <a:pt x="167741" y="67589"/>
                  </a:lnTo>
                  <a:lnTo>
                    <a:pt x="209245" y="51079"/>
                  </a:lnTo>
                  <a:lnTo>
                    <a:pt x="235115" y="48539"/>
                  </a:lnTo>
                  <a:lnTo>
                    <a:pt x="623646" y="48539"/>
                  </a:lnTo>
                  <a:lnTo>
                    <a:pt x="685292" y="67589"/>
                  </a:lnTo>
                  <a:lnTo>
                    <a:pt x="726960" y="115849"/>
                  </a:lnTo>
                  <a:lnTo>
                    <a:pt x="735634" y="155219"/>
                  </a:lnTo>
                  <a:lnTo>
                    <a:pt x="736168" y="175539"/>
                  </a:lnTo>
                  <a:lnTo>
                    <a:pt x="736168" y="60109"/>
                  </a:lnTo>
                  <a:lnTo>
                    <a:pt x="733094" y="56159"/>
                  </a:lnTo>
                  <a:lnTo>
                    <a:pt x="724217" y="48539"/>
                  </a:lnTo>
                  <a:lnTo>
                    <a:pt x="709434" y="35839"/>
                  </a:lnTo>
                  <a:lnTo>
                    <a:pt x="682434" y="21869"/>
                  </a:lnTo>
                  <a:lnTo>
                    <a:pt x="653059" y="12979"/>
                  </a:lnTo>
                  <a:lnTo>
                    <a:pt x="622223" y="10439"/>
                  </a:lnTo>
                  <a:lnTo>
                    <a:pt x="231787" y="10439"/>
                  </a:lnTo>
                  <a:lnTo>
                    <a:pt x="182473" y="18059"/>
                  </a:lnTo>
                  <a:lnTo>
                    <a:pt x="140246" y="39649"/>
                  </a:lnTo>
                  <a:lnTo>
                    <a:pt x="107289" y="73939"/>
                  </a:lnTo>
                  <a:lnTo>
                    <a:pt x="85852" y="115849"/>
                  </a:lnTo>
                  <a:lnTo>
                    <a:pt x="78117" y="165379"/>
                  </a:lnTo>
                  <a:lnTo>
                    <a:pt x="78219" y="260629"/>
                  </a:lnTo>
                  <a:lnTo>
                    <a:pt x="81559" y="308889"/>
                  </a:lnTo>
                  <a:lnTo>
                    <a:pt x="98806" y="357149"/>
                  </a:lnTo>
                  <a:lnTo>
                    <a:pt x="125768" y="390169"/>
                  </a:lnTo>
                  <a:lnTo>
                    <a:pt x="160731" y="415569"/>
                  </a:lnTo>
                  <a:lnTo>
                    <a:pt x="144614" y="540029"/>
                  </a:lnTo>
                  <a:lnTo>
                    <a:pt x="84963" y="545109"/>
                  </a:lnTo>
                  <a:lnTo>
                    <a:pt x="29997" y="578129"/>
                  </a:lnTo>
                  <a:lnTo>
                    <a:pt x="5727" y="621309"/>
                  </a:lnTo>
                  <a:lnTo>
                    <a:pt x="0" y="669569"/>
                  </a:lnTo>
                  <a:lnTo>
                    <a:pt x="88" y="688619"/>
                  </a:lnTo>
                  <a:lnTo>
                    <a:pt x="203" y="692429"/>
                  </a:lnTo>
                  <a:lnTo>
                    <a:pt x="685" y="701319"/>
                  </a:lnTo>
                  <a:lnTo>
                    <a:pt x="1892" y="712749"/>
                  </a:lnTo>
                  <a:lnTo>
                    <a:pt x="685" y="715289"/>
                  </a:lnTo>
                  <a:lnTo>
                    <a:pt x="0" y="717829"/>
                  </a:lnTo>
                  <a:lnTo>
                    <a:pt x="0" y="833399"/>
                  </a:lnTo>
                  <a:lnTo>
                    <a:pt x="1562" y="841019"/>
                  </a:lnTo>
                  <a:lnTo>
                    <a:pt x="5791" y="847369"/>
                  </a:lnTo>
                  <a:lnTo>
                    <a:pt x="12001" y="851179"/>
                  </a:lnTo>
                  <a:lnTo>
                    <a:pt x="19519" y="853719"/>
                  </a:lnTo>
                  <a:lnTo>
                    <a:pt x="104457" y="853719"/>
                  </a:lnTo>
                  <a:lnTo>
                    <a:pt x="73660" y="1092479"/>
                  </a:lnTo>
                  <a:lnTo>
                    <a:pt x="72491" y="1107719"/>
                  </a:lnTo>
                  <a:lnTo>
                    <a:pt x="72504" y="1110259"/>
                  </a:lnTo>
                  <a:lnTo>
                    <a:pt x="73799" y="1125499"/>
                  </a:lnTo>
                  <a:lnTo>
                    <a:pt x="98577" y="1161059"/>
                  </a:lnTo>
                  <a:lnTo>
                    <a:pt x="130962" y="1172489"/>
                  </a:lnTo>
                  <a:lnTo>
                    <a:pt x="136309" y="1172489"/>
                  </a:lnTo>
                  <a:lnTo>
                    <a:pt x="177939" y="1152169"/>
                  </a:lnTo>
                  <a:lnTo>
                    <a:pt x="195922" y="1110259"/>
                  </a:lnTo>
                  <a:lnTo>
                    <a:pt x="196202" y="1107719"/>
                  </a:lnTo>
                  <a:lnTo>
                    <a:pt x="196659" y="1103909"/>
                  </a:lnTo>
                  <a:lnTo>
                    <a:pt x="228892" y="853719"/>
                  </a:lnTo>
                  <a:lnTo>
                    <a:pt x="624332" y="853719"/>
                  </a:lnTo>
                  <a:lnTo>
                    <a:pt x="655116" y="1092479"/>
                  </a:lnTo>
                  <a:lnTo>
                    <a:pt x="657136" y="1108989"/>
                  </a:lnTo>
                  <a:lnTo>
                    <a:pt x="660095" y="1125499"/>
                  </a:lnTo>
                  <a:lnTo>
                    <a:pt x="684390" y="1161059"/>
                  </a:lnTo>
                  <a:lnTo>
                    <a:pt x="716775" y="1172489"/>
                  </a:lnTo>
                  <a:lnTo>
                    <a:pt x="722236" y="1172489"/>
                  </a:lnTo>
                  <a:lnTo>
                    <a:pt x="747433" y="1164869"/>
                  </a:lnTo>
                  <a:lnTo>
                    <a:pt x="766889" y="1149629"/>
                  </a:lnTo>
                  <a:lnTo>
                    <a:pt x="775855" y="1133119"/>
                  </a:lnTo>
                  <a:lnTo>
                    <a:pt x="778624" y="1128039"/>
                  </a:lnTo>
                  <a:lnTo>
                    <a:pt x="778713" y="1126769"/>
                  </a:lnTo>
                  <a:lnTo>
                    <a:pt x="778814" y="1125499"/>
                  </a:lnTo>
                  <a:lnTo>
                    <a:pt x="780630" y="1101369"/>
                  </a:lnTo>
                  <a:lnTo>
                    <a:pt x="748766" y="853719"/>
                  </a:lnTo>
                  <a:lnTo>
                    <a:pt x="839685" y="853719"/>
                  </a:lnTo>
                  <a:lnTo>
                    <a:pt x="844232" y="851179"/>
                  </a:lnTo>
                  <a:lnTo>
                    <a:pt x="847369" y="847369"/>
                  </a:lnTo>
                  <a:lnTo>
                    <a:pt x="850887" y="844829"/>
                  </a:lnTo>
                  <a:lnTo>
                    <a:pt x="853224" y="839749"/>
                  </a:lnTo>
                  <a:lnTo>
                    <a:pt x="853224" y="814349"/>
                  </a:lnTo>
                  <a:lnTo>
                    <a:pt x="853224" y="740689"/>
                  </a:lnTo>
                  <a:lnTo>
                    <a:pt x="853224" y="717829"/>
                  </a:lnTo>
                  <a:lnTo>
                    <a:pt x="852538" y="715289"/>
                  </a:lnTo>
                  <a:lnTo>
                    <a:pt x="851344" y="712749"/>
                  </a:lnTo>
                  <a:lnTo>
                    <a:pt x="851865" y="708939"/>
                  </a:lnTo>
                  <a:lnTo>
                    <a:pt x="852322" y="706399"/>
                  </a:lnTo>
                  <a:lnTo>
                    <a:pt x="852627" y="703859"/>
                  </a:lnTo>
                  <a:lnTo>
                    <a:pt x="852766" y="701319"/>
                  </a:lnTo>
                  <a:lnTo>
                    <a:pt x="854252" y="672109"/>
                  </a:lnTo>
                  <a:close/>
                </a:path>
                <a:path w="2261870" h="1172845">
                  <a:moveTo>
                    <a:pt x="2261870" y="661670"/>
                  </a:moveTo>
                  <a:lnTo>
                    <a:pt x="2250186" y="599440"/>
                  </a:lnTo>
                  <a:lnTo>
                    <a:pt x="2222055" y="560870"/>
                  </a:lnTo>
                  <a:lnTo>
                    <a:pt x="2222055" y="650240"/>
                  </a:lnTo>
                  <a:lnTo>
                    <a:pt x="2221979" y="662940"/>
                  </a:lnTo>
                  <a:lnTo>
                    <a:pt x="2221865" y="670560"/>
                  </a:lnTo>
                  <a:lnTo>
                    <a:pt x="2221788" y="680720"/>
                  </a:lnTo>
                  <a:lnTo>
                    <a:pt x="2221788" y="730250"/>
                  </a:lnTo>
                  <a:lnTo>
                    <a:pt x="2221788" y="803910"/>
                  </a:lnTo>
                  <a:lnTo>
                    <a:pt x="2150300" y="803910"/>
                  </a:lnTo>
                  <a:lnTo>
                    <a:pt x="2150300" y="1099820"/>
                  </a:lnTo>
                  <a:lnTo>
                    <a:pt x="2148471" y="1108710"/>
                  </a:lnTo>
                  <a:lnTo>
                    <a:pt x="2143468" y="1116330"/>
                  </a:lnTo>
                  <a:lnTo>
                    <a:pt x="2136076" y="1120140"/>
                  </a:lnTo>
                  <a:lnTo>
                    <a:pt x="2127135" y="1122680"/>
                  </a:lnTo>
                  <a:lnTo>
                    <a:pt x="2114207" y="1118870"/>
                  </a:lnTo>
                  <a:lnTo>
                    <a:pt x="2107107" y="1109980"/>
                  </a:lnTo>
                  <a:lnTo>
                    <a:pt x="2103755" y="1097280"/>
                  </a:lnTo>
                  <a:lnTo>
                    <a:pt x="2102065" y="1084580"/>
                  </a:lnTo>
                  <a:lnTo>
                    <a:pt x="2071001" y="843280"/>
                  </a:lnTo>
                  <a:lnTo>
                    <a:pt x="2117331" y="843280"/>
                  </a:lnTo>
                  <a:lnTo>
                    <a:pt x="2146884" y="1073150"/>
                  </a:lnTo>
                  <a:lnTo>
                    <a:pt x="2147874" y="1079500"/>
                  </a:lnTo>
                  <a:lnTo>
                    <a:pt x="2148992" y="1085850"/>
                  </a:lnTo>
                  <a:lnTo>
                    <a:pt x="2149906" y="1093470"/>
                  </a:lnTo>
                  <a:lnTo>
                    <a:pt x="2150300" y="1099820"/>
                  </a:lnTo>
                  <a:lnTo>
                    <a:pt x="2150300" y="803910"/>
                  </a:lnTo>
                  <a:lnTo>
                    <a:pt x="1597444" y="803910"/>
                  </a:lnTo>
                  <a:lnTo>
                    <a:pt x="1597444" y="843280"/>
                  </a:lnTo>
                  <a:lnTo>
                    <a:pt x="1577276" y="999490"/>
                  </a:lnTo>
                  <a:lnTo>
                    <a:pt x="1574114" y="1024890"/>
                  </a:lnTo>
                  <a:lnTo>
                    <a:pt x="1570990" y="1050290"/>
                  </a:lnTo>
                  <a:lnTo>
                    <a:pt x="1564487" y="1099820"/>
                  </a:lnTo>
                  <a:lnTo>
                    <a:pt x="1562074" y="1108710"/>
                  </a:lnTo>
                  <a:lnTo>
                    <a:pt x="1557477" y="1116330"/>
                  </a:lnTo>
                  <a:lnTo>
                    <a:pt x="1550593" y="1120140"/>
                  </a:lnTo>
                  <a:lnTo>
                    <a:pt x="1541322" y="1122680"/>
                  </a:lnTo>
                  <a:lnTo>
                    <a:pt x="1527517" y="1118870"/>
                  </a:lnTo>
                  <a:lnTo>
                    <a:pt x="1520837" y="1109980"/>
                  </a:lnTo>
                  <a:lnTo>
                    <a:pt x="1519085" y="1097280"/>
                  </a:lnTo>
                  <a:lnTo>
                    <a:pt x="1520050" y="1084580"/>
                  </a:lnTo>
                  <a:lnTo>
                    <a:pt x="1551114" y="843280"/>
                  </a:lnTo>
                  <a:lnTo>
                    <a:pt x="1597444" y="843280"/>
                  </a:lnTo>
                  <a:lnTo>
                    <a:pt x="1597444" y="803910"/>
                  </a:lnTo>
                  <a:lnTo>
                    <a:pt x="1446657" y="803910"/>
                  </a:lnTo>
                  <a:lnTo>
                    <a:pt x="1446657" y="730250"/>
                  </a:lnTo>
                  <a:lnTo>
                    <a:pt x="2221788" y="730250"/>
                  </a:lnTo>
                  <a:lnTo>
                    <a:pt x="2221788" y="680720"/>
                  </a:lnTo>
                  <a:lnTo>
                    <a:pt x="2221725" y="681990"/>
                  </a:lnTo>
                  <a:lnTo>
                    <a:pt x="2221534" y="685800"/>
                  </a:lnTo>
                  <a:lnTo>
                    <a:pt x="2220963" y="690880"/>
                  </a:lnTo>
                  <a:lnTo>
                    <a:pt x="1447622" y="690880"/>
                  </a:lnTo>
                  <a:lnTo>
                    <a:pt x="1447012" y="685800"/>
                  </a:lnTo>
                  <a:lnTo>
                    <a:pt x="1446669" y="681990"/>
                  </a:lnTo>
                  <a:lnTo>
                    <a:pt x="1446606" y="675640"/>
                  </a:lnTo>
                  <a:lnTo>
                    <a:pt x="1446504" y="670560"/>
                  </a:lnTo>
                  <a:lnTo>
                    <a:pt x="1446352" y="662940"/>
                  </a:lnTo>
                  <a:lnTo>
                    <a:pt x="1446288" y="650240"/>
                  </a:lnTo>
                  <a:lnTo>
                    <a:pt x="1446580" y="641350"/>
                  </a:lnTo>
                  <a:lnTo>
                    <a:pt x="1462938" y="598170"/>
                  </a:lnTo>
                  <a:lnTo>
                    <a:pt x="1501686" y="572770"/>
                  </a:lnTo>
                  <a:lnTo>
                    <a:pt x="1526387" y="568960"/>
                  </a:lnTo>
                  <a:lnTo>
                    <a:pt x="2142642" y="568960"/>
                  </a:lnTo>
                  <a:lnTo>
                    <a:pt x="2190242" y="584200"/>
                  </a:lnTo>
                  <a:lnTo>
                    <a:pt x="2218867" y="624840"/>
                  </a:lnTo>
                  <a:lnTo>
                    <a:pt x="2222055" y="650240"/>
                  </a:lnTo>
                  <a:lnTo>
                    <a:pt x="2222055" y="560870"/>
                  </a:lnTo>
                  <a:lnTo>
                    <a:pt x="2214245" y="553720"/>
                  </a:lnTo>
                  <a:lnTo>
                    <a:pt x="2191562" y="539750"/>
                  </a:lnTo>
                  <a:lnTo>
                    <a:pt x="2166518" y="532130"/>
                  </a:lnTo>
                  <a:lnTo>
                    <a:pt x="2139988" y="530860"/>
                  </a:lnTo>
                  <a:lnTo>
                    <a:pt x="2116239" y="530860"/>
                  </a:lnTo>
                  <a:lnTo>
                    <a:pt x="2101723" y="417830"/>
                  </a:lnTo>
                  <a:lnTo>
                    <a:pt x="2100097" y="405130"/>
                  </a:lnTo>
                  <a:lnTo>
                    <a:pt x="2116937" y="394970"/>
                  </a:lnTo>
                  <a:lnTo>
                    <a:pt x="2132419" y="382270"/>
                  </a:lnTo>
                  <a:lnTo>
                    <a:pt x="2158454" y="351790"/>
                  </a:lnTo>
                  <a:lnTo>
                    <a:pt x="2178266" y="303530"/>
                  </a:lnTo>
                  <a:lnTo>
                    <a:pt x="2182711" y="250190"/>
                  </a:lnTo>
                  <a:lnTo>
                    <a:pt x="2182711" y="157480"/>
                  </a:lnTo>
                  <a:lnTo>
                    <a:pt x="2180234" y="127000"/>
                  </a:lnTo>
                  <a:lnTo>
                    <a:pt x="2172601" y="97790"/>
                  </a:lnTo>
                  <a:lnTo>
                    <a:pt x="2159520" y="69850"/>
                  </a:lnTo>
                  <a:lnTo>
                    <a:pt x="2143785" y="49669"/>
                  </a:lnTo>
                  <a:lnTo>
                    <a:pt x="2143785" y="165100"/>
                  </a:lnTo>
                  <a:lnTo>
                    <a:pt x="2143658" y="266700"/>
                  </a:lnTo>
                  <a:lnTo>
                    <a:pt x="2143658" y="267970"/>
                  </a:lnTo>
                  <a:lnTo>
                    <a:pt x="2140343" y="295910"/>
                  </a:lnTo>
                  <a:lnTo>
                    <a:pt x="2130882" y="321310"/>
                  </a:lnTo>
                  <a:lnTo>
                    <a:pt x="2115566" y="344170"/>
                  </a:lnTo>
                  <a:lnTo>
                    <a:pt x="2094738" y="363220"/>
                  </a:lnTo>
                  <a:lnTo>
                    <a:pt x="2093925" y="363220"/>
                  </a:lnTo>
                  <a:lnTo>
                    <a:pt x="2093150" y="364490"/>
                  </a:lnTo>
                  <a:lnTo>
                    <a:pt x="2087219" y="368300"/>
                  </a:lnTo>
                  <a:lnTo>
                    <a:pt x="2081923" y="370840"/>
                  </a:lnTo>
                  <a:lnTo>
                    <a:pt x="2077186" y="372948"/>
                  </a:lnTo>
                  <a:lnTo>
                    <a:pt x="2077186" y="530860"/>
                  </a:lnTo>
                  <a:lnTo>
                    <a:pt x="2030857" y="530860"/>
                  </a:lnTo>
                  <a:lnTo>
                    <a:pt x="2016887" y="421640"/>
                  </a:lnTo>
                  <a:lnTo>
                    <a:pt x="2039251" y="421640"/>
                  </a:lnTo>
                  <a:lnTo>
                    <a:pt x="2062746" y="417830"/>
                  </a:lnTo>
                  <a:lnTo>
                    <a:pt x="2070785" y="480060"/>
                  </a:lnTo>
                  <a:lnTo>
                    <a:pt x="2077186" y="530860"/>
                  </a:lnTo>
                  <a:lnTo>
                    <a:pt x="2077186" y="372948"/>
                  </a:lnTo>
                  <a:lnTo>
                    <a:pt x="2070442" y="375920"/>
                  </a:lnTo>
                  <a:lnTo>
                    <a:pt x="2064194" y="377190"/>
                  </a:lnTo>
                  <a:lnTo>
                    <a:pt x="2057781" y="379730"/>
                  </a:lnTo>
                  <a:lnTo>
                    <a:pt x="2051291" y="381000"/>
                  </a:lnTo>
                  <a:lnTo>
                    <a:pt x="2044700" y="381000"/>
                  </a:lnTo>
                  <a:lnTo>
                    <a:pt x="2038019" y="382270"/>
                  </a:lnTo>
                  <a:lnTo>
                    <a:pt x="1991804" y="382270"/>
                  </a:lnTo>
                  <a:lnTo>
                    <a:pt x="1991804" y="530860"/>
                  </a:lnTo>
                  <a:lnTo>
                    <a:pt x="1676654" y="530860"/>
                  </a:lnTo>
                  <a:lnTo>
                    <a:pt x="1676793" y="529590"/>
                  </a:lnTo>
                  <a:lnTo>
                    <a:pt x="1677098" y="527050"/>
                  </a:lnTo>
                  <a:lnTo>
                    <a:pt x="1690624" y="421640"/>
                  </a:lnTo>
                  <a:lnTo>
                    <a:pt x="1977834" y="421640"/>
                  </a:lnTo>
                  <a:lnTo>
                    <a:pt x="1991804" y="530860"/>
                  </a:lnTo>
                  <a:lnTo>
                    <a:pt x="1991804" y="382270"/>
                  </a:lnTo>
                  <a:lnTo>
                    <a:pt x="1651546" y="382270"/>
                  </a:lnTo>
                  <a:lnTo>
                    <a:pt x="1651546" y="421640"/>
                  </a:lnTo>
                  <a:lnTo>
                    <a:pt x="1637601" y="529590"/>
                  </a:lnTo>
                  <a:lnTo>
                    <a:pt x="1591284" y="529590"/>
                  </a:lnTo>
                  <a:lnTo>
                    <a:pt x="1593164" y="515620"/>
                  </a:lnTo>
                  <a:lnTo>
                    <a:pt x="1605686" y="417830"/>
                  </a:lnTo>
                  <a:lnTo>
                    <a:pt x="1621739" y="420370"/>
                  </a:lnTo>
                  <a:lnTo>
                    <a:pt x="1637118" y="421640"/>
                  </a:lnTo>
                  <a:lnTo>
                    <a:pt x="1651546" y="421640"/>
                  </a:lnTo>
                  <a:lnTo>
                    <a:pt x="1651546" y="382270"/>
                  </a:lnTo>
                  <a:lnTo>
                    <a:pt x="1633105" y="382270"/>
                  </a:lnTo>
                  <a:lnTo>
                    <a:pt x="1610652" y="379730"/>
                  </a:lnTo>
                  <a:lnTo>
                    <a:pt x="1608429" y="378460"/>
                  </a:lnTo>
                  <a:lnTo>
                    <a:pt x="1606207" y="378460"/>
                  </a:lnTo>
                  <a:lnTo>
                    <a:pt x="1599857" y="375920"/>
                  </a:lnTo>
                  <a:lnTo>
                    <a:pt x="1555978" y="347980"/>
                  </a:lnTo>
                  <a:lnTo>
                    <a:pt x="1531391" y="308610"/>
                  </a:lnTo>
                  <a:lnTo>
                    <a:pt x="1524139" y="266700"/>
                  </a:lnTo>
                  <a:lnTo>
                    <a:pt x="1524012" y="250190"/>
                  </a:lnTo>
                  <a:lnTo>
                    <a:pt x="1524025" y="246380"/>
                  </a:lnTo>
                  <a:lnTo>
                    <a:pt x="1524457" y="228600"/>
                  </a:lnTo>
                  <a:lnTo>
                    <a:pt x="1524787" y="210820"/>
                  </a:lnTo>
                  <a:lnTo>
                    <a:pt x="1524444" y="191770"/>
                  </a:lnTo>
                  <a:lnTo>
                    <a:pt x="1523961" y="172720"/>
                  </a:lnTo>
                  <a:lnTo>
                    <a:pt x="1524025" y="165100"/>
                  </a:lnTo>
                  <a:lnTo>
                    <a:pt x="1534871" y="104140"/>
                  </a:lnTo>
                  <a:lnTo>
                    <a:pt x="1575358" y="57150"/>
                  </a:lnTo>
                  <a:lnTo>
                    <a:pt x="1616862" y="40640"/>
                  </a:lnTo>
                  <a:lnTo>
                    <a:pt x="1642732" y="38100"/>
                  </a:lnTo>
                  <a:lnTo>
                    <a:pt x="2031263" y="38100"/>
                  </a:lnTo>
                  <a:lnTo>
                    <a:pt x="2092909" y="57150"/>
                  </a:lnTo>
                  <a:lnTo>
                    <a:pt x="2134578" y="105410"/>
                  </a:lnTo>
                  <a:lnTo>
                    <a:pt x="2143252" y="144780"/>
                  </a:lnTo>
                  <a:lnTo>
                    <a:pt x="2143785" y="165100"/>
                  </a:lnTo>
                  <a:lnTo>
                    <a:pt x="2143785" y="49669"/>
                  </a:lnTo>
                  <a:lnTo>
                    <a:pt x="2140712" y="45720"/>
                  </a:lnTo>
                  <a:lnTo>
                    <a:pt x="2131834" y="38100"/>
                  </a:lnTo>
                  <a:lnTo>
                    <a:pt x="2117052" y="25400"/>
                  </a:lnTo>
                  <a:lnTo>
                    <a:pt x="2090051" y="11430"/>
                  </a:lnTo>
                  <a:lnTo>
                    <a:pt x="2060663" y="2540"/>
                  </a:lnTo>
                  <a:lnTo>
                    <a:pt x="2029841" y="0"/>
                  </a:lnTo>
                  <a:lnTo>
                    <a:pt x="1639392" y="0"/>
                  </a:lnTo>
                  <a:lnTo>
                    <a:pt x="1590090" y="7620"/>
                  </a:lnTo>
                  <a:lnTo>
                    <a:pt x="1547863" y="29210"/>
                  </a:lnTo>
                  <a:lnTo>
                    <a:pt x="1514906" y="63500"/>
                  </a:lnTo>
                  <a:lnTo>
                    <a:pt x="1493469" y="105410"/>
                  </a:lnTo>
                  <a:lnTo>
                    <a:pt x="1485734" y="154940"/>
                  </a:lnTo>
                  <a:lnTo>
                    <a:pt x="1485823" y="250190"/>
                  </a:lnTo>
                  <a:lnTo>
                    <a:pt x="1489176" y="298450"/>
                  </a:lnTo>
                  <a:lnTo>
                    <a:pt x="1506410" y="346710"/>
                  </a:lnTo>
                  <a:lnTo>
                    <a:pt x="1533385" y="379730"/>
                  </a:lnTo>
                  <a:lnTo>
                    <a:pt x="1568348" y="405130"/>
                  </a:lnTo>
                  <a:lnTo>
                    <a:pt x="1552219" y="529590"/>
                  </a:lnTo>
                  <a:lnTo>
                    <a:pt x="1492580" y="534670"/>
                  </a:lnTo>
                  <a:lnTo>
                    <a:pt x="1437614" y="567690"/>
                  </a:lnTo>
                  <a:lnTo>
                    <a:pt x="1413344" y="610870"/>
                  </a:lnTo>
                  <a:lnTo>
                    <a:pt x="1407604" y="659130"/>
                  </a:lnTo>
                  <a:lnTo>
                    <a:pt x="1407706" y="678180"/>
                  </a:lnTo>
                  <a:lnTo>
                    <a:pt x="1407807" y="681990"/>
                  </a:lnTo>
                  <a:lnTo>
                    <a:pt x="1408290" y="690880"/>
                  </a:lnTo>
                  <a:lnTo>
                    <a:pt x="1409509" y="702310"/>
                  </a:lnTo>
                  <a:lnTo>
                    <a:pt x="1408303" y="704850"/>
                  </a:lnTo>
                  <a:lnTo>
                    <a:pt x="1407604" y="707390"/>
                  </a:lnTo>
                  <a:lnTo>
                    <a:pt x="1407604" y="822960"/>
                  </a:lnTo>
                  <a:lnTo>
                    <a:pt x="1409166" y="830580"/>
                  </a:lnTo>
                  <a:lnTo>
                    <a:pt x="1413408" y="836930"/>
                  </a:lnTo>
                  <a:lnTo>
                    <a:pt x="1419618" y="840740"/>
                  </a:lnTo>
                  <a:lnTo>
                    <a:pt x="1427137" y="843280"/>
                  </a:lnTo>
                  <a:lnTo>
                    <a:pt x="1512062" y="843280"/>
                  </a:lnTo>
                  <a:lnTo>
                    <a:pt x="1481277" y="1082040"/>
                  </a:lnTo>
                  <a:lnTo>
                    <a:pt x="1480108" y="1097280"/>
                  </a:lnTo>
                  <a:lnTo>
                    <a:pt x="1480121" y="1099820"/>
                  </a:lnTo>
                  <a:lnTo>
                    <a:pt x="1481416" y="1115060"/>
                  </a:lnTo>
                  <a:lnTo>
                    <a:pt x="1506194" y="1150620"/>
                  </a:lnTo>
                  <a:lnTo>
                    <a:pt x="1538579" y="1162050"/>
                  </a:lnTo>
                  <a:lnTo>
                    <a:pt x="1543926" y="1162050"/>
                  </a:lnTo>
                  <a:lnTo>
                    <a:pt x="1585556" y="1141730"/>
                  </a:lnTo>
                  <a:lnTo>
                    <a:pt x="1603540" y="1099820"/>
                  </a:lnTo>
                  <a:lnTo>
                    <a:pt x="1603819" y="1097280"/>
                  </a:lnTo>
                  <a:lnTo>
                    <a:pt x="1604276" y="1093470"/>
                  </a:lnTo>
                  <a:lnTo>
                    <a:pt x="1636496" y="843280"/>
                  </a:lnTo>
                  <a:lnTo>
                    <a:pt x="2031949" y="843280"/>
                  </a:lnTo>
                  <a:lnTo>
                    <a:pt x="2062734" y="1082040"/>
                  </a:lnTo>
                  <a:lnTo>
                    <a:pt x="2064753" y="1098550"/>
                  </a:lnTo>
                  <a:lnTo>
                    <a:pt x="2067712" y="1115060"/>
                  </a:lnTo>
                  <a:lnTo>
                    <a:pt x="2092007" y="1150620"/>
                  </a:lnTo>
                  <a:lnTo>
                    <a:pt x="2124392" y="1162050"/>
                  </a:lnTo>
                  <a:lnTo>
                    <a:pt x="2129853" y="1162050"/>
                  </a:lnTo>
                  <a:lnTo>
                    <a:pt x="2155050" y="1154430"/>
                  </a:lnTo>
                  <a:lnTo>
                    <a:pt x="2174506" y="1139190"/>
                  </a:lnTo>
                  <a:lnTo>
                    <a:pt x="2183473" y="1122680"/>
                  </a:lnTo>
                  <a:lnTo>
                    <a:pt x="2186241" y="1117600"/>
                  </a:lnTo>
                  <a:lnTo>
                    <a:pt x="2186330" y="1116330"/>
                  </a:lnTo>
                  <a:lnTo>
                    <a:pt x="2186432" y="1115060"/>
                  </a:lnTo>
                  <a:lnTo>
                    <a:pt x="2188248" y="1090930"/>
                  </a:lnTo>
                  <a:lnTo>
                    <a:pt x="2156383" y="843280"/>
                  </a:lnTo>
                  <a:lnTo>
                    <a:pt x="2247303" y="843280"/>
                  </a:lnTo>
                  <a:lnTo>
                    <a:pt x="2251837" y="840740"/>
                  </a:lnTo>
                  <a:lnTo>
                    <a:pt x="2254974" y="836930"/>
                  </a:lnTo>
                  <a:lnTo>
                    <a:pt x="2258504" y="834390"/>
                  </a:lnTo>
                  <a:lnTo>
                    <a:pt x="2260841" y="829310"/>
                  </a:lnTo>
                  <a:lnTo>
                    <a:pt x="2260841" y="803910"/>
                  </a:lnTo>
                  <a:lnTo>
                    <a:pt x="2260841" y="730250"/>
                  </a:lnTo>
                  <a:lnTo>
                    <a:pt x="2260841" y="707390"/>
                  </a:lnTo>
                  <a:lnTo>
                    <a:pt x="2260142" y="704850"/>
                  </a:lnTo>
                  <a:lnTo>
                    <a:pt x="2258961" y="702310"/>
                  </a:lnTo>
                  <a:lnTo>
                    <a:pt x="2259482" y="698500"/>
                  </a:lnTo>
                  <a:lnTo>
                    <a:pt x="2259939" y="695960"/>
                  </a:lnTo>
                  <a:lnTo>
                    <a:pt x="2260244" y="693420"/>
                  </a:lnTo>
                  <a:lnTo>
                    <a:pt x="2260371" y="690880"/>
                  </a:lnTo>
                  <a:lnTo>
                    <a:pt x="2261870" y="661670"/>
                  </a:lnTo>
                  <a:close/>
                </a:path>
              </a:pathLst>
            </a:custGeom>
            <a:solidFill>
              <a:srgbClr val="1117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93440" y="868885"/>
              <a:ext cx="1334002" cy="222969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637412" y="3710498"/>
              <a:ext cx="1353185" cy="1353185"/>
            </a:xfrm>
            <a:custGeom>
              <a:avLst/>
              <a:gdLst/>
              <a:ahLst/>
              <a:cxnLst/>
              <a:rect l="l" t="t" r="r" b="b"/>
              <a:pathLst>
                <a:path w="1353185" h="1353185">
                  <a:moveTo>
                    <a:pt x="676455" y="1352910"/>
                  </a:moveTo>
                  <a:lnTo>
                    <a:pt x="628150" y="1351212"/>
                  </a:lnTo>
                  <a:lnTo>
                    <a:pt x="580762" y="1346193"/>
                  </a:lnTo>
                  <a:lnTo>
                    <a:pt x="534403" y="1337967"/>
                  </a:lnTo>
                  <a:lnTo>
                    <a:pt x="489190" y="1326650"/>
                  </a:lnTo>
                  <a:lnTo>
                    <a:pt x="445236" y="1312356"/>
                  </a:lnTo>
                  <a:lnTo>
                    <a:pt x="402656" y="1295199"/>
                  </a:lnTo>
                  <a:lnTo>
                    <a:pt x="361564" y="1275294"/>
                  </a:lnTo>
                  <a:lnTo>
                    <a:pt x="322076" y="1252755"/>
                  </a:lnTo>
                  <a:lnTo>
                    <a:pt x="284305" y="1227696"/>
                  </a:lnTo>
                  <a:lnTo>
                    <a:pt x="248367" y="1200233"/>
                  </a:lnTo>
                  <a:lnTo>
                    <a:pt x="214375" y="1170479"/>
                  </a:lnTo>
                  <a:lnTo>
                    <a:pt x="182444" y="1138550"/>
                  </a:lnTo>
                  <a:lnTo>
                    <a:pt x="152689" y="1104559"/>
                  </a:lnTo>
                  <a:lnTo>
                    <a:pt x="125224" y="1068621"/>
                  </a:lnTo>
                  <a:lnTo>
                    <a:pt x="100164" y="1030850"/>
                  </a:lnTo>
                  <a:lnTo>
                    <a:pt x="77623" y="991362"/>
                  </a:lnTo>
                  <a:lnTo>
                    <a:pt x="57716" y="950270"/>
                  </a:lnTo>
                  <a:lnTo>
                    <a:pt x="40558" y="907689"/>
                  </a:lnTo>
                  <a:lnTo>
                    <a:pt x="26262" y="863733"/>
                  </a:lnTo>
                  <a:lnTo>
                    <a:pt x="14944" y="818518"/>
                  </a:lnTo>
                  <a:lnTo>
                    <a:pt x="6718" y="772157"/>
                  </a:lnTo>
                  <a:lnTo>
                    <a:pt x="1698" y="724764"/>
                  </a:lnTo>
                  <a:lnTo>
                    <a:pt x="0" y="676455"/>
                  </a:lnTo>
                  <a:lnTo>
                    <a:pt x="1698" y="628150"/>
                  </a:lnTo>
                  <a:lnTo>
                    <a:pt x="6718" y="580762"/>
                  </a:lnTo>
                  <a:lnTo>
                    <a:pt x="14944" y="534403"/>
                  </a:lnTo>
                  <a:lnTo>
                    <a:pt x="26262" y="489190"/>
                  </a:lnTo>
                  <a:lnTo>
                    <a:pt x="40558" y="445236"/>
                  </a:lnTo>
                  <a:lnTo>
                    <a:pt x="57716" y="402656"/>
                  </a:lnTo>
                  <a:lnTo>
                    <a:pt x="77623" y="361564"/>
                  </a:lnTo>
                  <a:lnTo>
                    <a:pt x="100164" y="322076"/>
                  </a:lnTo>
                  <a:lnTo>
                    <a:pt x="125224" y="284305"/>
                  </a:lnTo>
                  <a:lnTo>
                    <a:pt x="152689" y="248367"/>
                  </a:lnTo>
                  <a:lnTo>
                    <a:pt x="182444" y="214375"/>
                  </a:lnTo>
                  <a:lnTo>
                    <a:pt x="214375" y="182444"/>
                  </a:lnTo>
                  <a:lnTo>
                    <a:pt x="248367" y="152689"/>
                  </a:lnTo>
                  <a:lnTo>
                    <a:pt x="284305" y="125224"/>
                  </a:lnTo>
                  <a:lnTo>
                    <a:pt x="322076" y="100164"/>
                  </a:lnTo>
                  <a:lnTo>
                    <a:pt x="361564" y="77623"/>
                  </a:lnTo>
                  <a:lnTo>
                    <a:pt x="402656" y="57716"/>
                  </a:lnTo>
                  <a:lnTo>
                    <a:pt x="445236" y="40558"/>
                  </a:lnTo>
                  <a:lnTo>
                    <a:pt x="489190" y="26262"/>
                  </a:lnTo>
                  <a:lnTo>
                    <a:pt x="534403" y="14944"/>
                  </a:lnTo>
                  <a:lnTo>
                    <a:pt x="580762" y="6718"/>
                  </a:lnTo>
                  <a:lnTo>
                    <a:pt x="628150" y="1698"/>
                  </a:lnTo>
                  <a:lnTo>
                    <a:pt x="676455" y="0"/>
                  </a:lnTo>
                  <a:lnTo>
                    <a:pt x="724764" y="1698"/>
                  </a:lnTo>
                  <a:lnTo>
                    <a:pt x="772157" y="6718"/>
                  </a:lnTo>
                  <a:lnTo>
                    <a:pt x="818518" y="14944"/>
                  </a:lnTo>
                  <a:lnTo>
                    <a:pt x="863733" y="26262"/>
                  </a:lnTo>
                  <a:lnTo>
                    <a:pt x="907689" y="40558"/>
                  </a:lnTo>
                  <a:lnTo>
                    <a:pt x="950270" y="57716"/>
                  </a:lnTo>
                  <a:lnTo>
                    <a:pt x="991362" y="77623"/>
                  </a:lnTo>
                  <a:lnTo>
                    <a:pt x="1030850" y="100164"/>
                  </a:lnTo>
                  <a:lnTo>
                    <a:pt x="1068621" y="125224"/>
                  </a:lnTo>
                  <a:lnTo>
                    <a:pt x="1104559" y="152689"/>
                  </a:lnTo>
                  <a:lnTo>
                    <a:pt x="1138550" y="182444"/>
                  </a:lnTo>
                  <a:lnTo>
                    <a:pt x="1170479" y="214375"/>
                  </a:lnTo>
                  <a:lnTo>
                    <a:pt x="1200233" y="248367"/>
                  </a:lnTo>
                  <a:lnTo>
                    <a:pt x="1227696" y="284305"/>
                  </a:lnTo>
                  <a:lnTo>
                    <a:pt x="1252755" y="322076"/>
                  </a:lnTo>
                  <a:lnTo>
                    <a:pt x="1275294" y="361564"/>
                  </a:lnTo>
                  <a:lnTo>
                    <a:pt x="1295199" y="402656"/>
                  </a:lnTo>
                  <a:lnTo>
                    <a:pt x="1312356" y="445236"/>
                  </a:lnTo>
                  <a:lnTo>
                    <a:pt x="1326650" y="489190"/>
                  </a:lnTo>
                  <a:lnTo>
                    <a:pt x="1337967" y="534403"/>
                  </a:lnTo>
                  <a:lnTo>
                    <a:pt x="1346193" y="580762"/>
                  </a:lnTo>
                  <a:lnTo>
                    <a:pt x="1351212" y="628150"/>
                  </a:lnTo>
                  <a:lnTo>
                    <a:pt x="1352910" y="676455"/>
                  </a:lnTo>
                  <a:lnTo>
                    <a:pt x="1351212" y="724764"/>
                  </a:lnTo>
                  <a:lnTo>
                    <a:pt x="1346193" y="772157"/>
                  </a:lnTo>
                  <a:lnTo>
                    <a:pt x="1337967" y="818518"/>
                  </a:lnTo>
                  <a:lnTo>
                    <a:pt x="1326650" y="863733"/>
                  </a:lnTo>
                  <a:lnTo>
                    <a:pt x="1312356" y="907689"/>
                  </a:lnTo>
                  <a:lnTo>
                    <a:pt x="1295199" y="950270"/>
                  </a:lnTo>
                  <a:lnTo>
                    <a:pt x="1275294" y="991362"/>
                  </a:lnTo>
                  <a:lnTo>
                    <a:pt x="1252755" y="1030850"/>
                  </a:lnTo>
                  <a:lnTo>
                    <a:pt x="1227696" y="1068621"/>
                  </a:lnTo>
                  <a:lnTo>
                    <a:pt x="1200233" y="1104559"/>
                  </a:lnTo>
                  <a:lnTo>
                    <a:pt x="1170479" y="1138550"/>
                  </a:lnTo>
                  <a:lnTo>
                    <a:pt x="1138550" y="1170479"/>
                  </a:lnTo>
                  <a:lnTo>
                    <a:pt x="1104559" y="1200233"/>
                  </a:lnTo>
                  <a:lnTo>
                    <a:pt x="1068621" y="1227696"/>
                  </a:lnTo>
                  <a:lnTo>
                    <a:pt x="1030850" y="1252755"/>
                  </a:lnTo>
                  <a:lnTo>
                    <a:pt x="991362" y="1275294"/>
                  </a:lnTo>
                  <a:lnTo>
                    <a:pt x="950270" y="1295199"/>
                  </a:lnTo>
                  <a:lnTo>
                    <a:pt x="907689" y="1312356"/>
                  </a:lnTo>
                  <a:lnTo>
                    <a:pt x="863733" y="1326650"/>
                  </a:lnTo>
                  <a:lnTo>
                    <a:pt x="818518" y="1337967"/>
                  </a:lnTo>
                  <a:lnTo>
                    <a:pt x="772157" y="1346193"/>
                  </a:lnTo>
                  <a:lnTo>
                    <a:pt x="724764" y="1351212"/>
                  </a:lnTo>
                  <a:lnTo>
                    <a:pt x="676455" y="135291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63560" y="4123888"/>
              <a:ext cx="901065" cy="150495"/>
            </a:xfrm>
            <a:custGeom>
              <a:avLst/>
              <a:gdLst/>
              <a:ahLst/>
              <a:cxnLst/>
              <a:rect l="l" t="t" r="r" b="b"/>
              <a:pathLst>
                <a:path w="901064" h="150495">
                  <a:moveTo>
                    <a:pt x="44095" y="150323"/>
                  </a:moveTo>
                  <a:lnTo>
                    <a:pt x="36955" y="150323"/>
                  </a:lnTo>
                  <a:lnTo>
                    <a:pt x="27963" y="149237"/>
                  </a:lnTo>
                  <a:lnTo>
                    <a:pt x="19471" y="146034"/>
                  </a:lnTo>
                  <a:lnTo>
                    <a:pt x="11894" y="140794"/>
                  </a:lnTo>
                  <a:lnTo>
                    <a:pt x="5650" y="133599"/>
                  </a:lnTo>
                  <a:lnTo>
                    <a:pt x="0" y="119779"/>
                  </a:lnTo>
                  <a:lnTo>
                    <a:pt x="74" y="105367"/>
                  </a:lnTo>
                  <a:lnTo>
                    <a:pt x="27725" y="74291"/>
                  </a:lnTo>
                  <a:lnTo>
                    <a:pt x="99945" y="39497"/>
                  </a:lnTo>
                  <a:lnTo>
                    <a:pt x="156432" y="20388"/>
                  </a:lnTo>
                  <a:lnTo>
                    <a:pt x="223789" y="5805"/>
                  </a:lnTo>
                  <a:lnTo>
                    <a:pt x="299983" y="0"/>
                  </a:lnTo>
                  <a:lnTo>
                    <a:pt x="314607" y="2954"/>
                  </a:lnTo>
                  <a:lnTo>
                    <a:pt x="326553" y="11011"/>
                  </a:lnTo>
                  <a:lnTo>
                    <a:pt x="334609" y="22957"/>
                  </a:lnTo>
                  <a:lnTo>
                    <a:pt x="337564" y="37580"/>
                  </a:lnTo>
                  <a:lnTo>
                    <a:pt x="334609" y="52204"/>
                  </a:lnTo>
                  <a:lnTo>
                    <a:pt x="326553" y="64150"/>
                  </a:lnTo>
                  <a:lnTo>
                    <a:pt x="314607" y="72206"/>
                  </a:lnTo>
                  <a:lnTo>
                    <a:pt x="299983" y="75161"/>
                  </a:lnTo>
                  <a:lnTo>
                    <a:pt x="222146" y="82256"/>
                  </a:lnTo>
                  <a:lnTo>
                    <a:pt x="155680" y="99201"/>
                  </a:lnTo>
                  <a:lnTo>
                    <a:pt x="103911" y="119483"/>
                  </a:lnTo>
                  <a:lnTo>
                    <a:pt x="70168" y="136589"/>
                  </a:lnTo>
                  <a:lnTo>
                    <a:pt x="57775" y="144009"/>
                  </a:lnTo>
                  <a:lnTo>
                    <a:pt x="51348" y="148294"/>
                  </a:lnTo>
                  <a:lnTo>
                    <a:pt x="44095" y="150323"/>
                  </a:lnTo>
                  <a:close/>
                </a:path>
                <a:path w="901064" h="150495">
                  <a:moveTo>
                    <a:pt x="863659" y="150323"/>
                  </a:moveTo>
                  <a:lnTo>
                    <a:pt x="856556" y="150323"/>
                  </a:lnTo>
                  <a:lnTo>
                    <a:pt x="849303" y="148294"/>
                  </a:lnTo>
                  <a:lnTo>
                    <a:pt x="842914" y="144047"/>
                  </a:lnTo>
                  <a:lnTo>
                    <a:pt x="830401" y="136623"/>
                  </a:lnTo>
                  <a:lnTo>
                    <a:pt x="796443" y="119507"/>
                  </a:lnTo>
                  <a:lnTo>
                    <a:pt x="744511" y="99214"/>
                  </a:lnTo>
                  <a:lnTo>
                    <a:pt x="678083" y="82260"/>
                  </a:lnTo>
                  <a:lnTo>
                    <a:pt x="600630" y="75161"/>
                  </a:lnTo>
                  <a:lnTo>
                    <a:pt x="585991" y="72206"/>
                  </a:lnTo>
                  <a:lnTo>
                    <a:pt x="574047" y="64150"/>
                  </a:lnTo>
                  <a:lnTo>
                    <a:pt x="565999" y="52204"/>
                  </a:lnTo>
                  <a:lnTo>
                    <a:pt x="563049" y="37580"/>
                  </a:lnTo>
                  <a:lnTo>
                    <a:pt x="565999" y="22957"/>
                  </a:lnTo>
                  <a:lnTo>
                    <a:pt x="574047" y="11011"/>
                  </a:lnTo>
                  <a:lnTo>
                    <a:pt x="585991" y="2954"/>
                  </a:lnTo>
                  <a:lnTo>
                    <a:pt x="600630" y="0"/>
                  </a:lnTo>
                  <a:lnTo>
                    <a:pt x="676825" y="5805"/>
                  </a:lnTo>
                  <a:lnTo>
                    <a:pt x="744182" y="20388"/>
                  </a:lnTo>
                  <a:lnTo>
                    <a:pt x="800669" y="39497"/>
                  </a:lnTo>
                  <a:lnTo>
                    <a:pt x="844249" y="58882"/>
                  </a:lnTo>
                  <a:lnTo>
                    <a:pt x="884554" y="81475"/>
                  </a:lnTo>
                  <a:lnTo>
                    <a:pt x="900635" y="119779"/>
                  </a:lnTo>
                  <a:lnTo>
                    <a:pt x="894964" y="133599"/>
                  </a:lnTo>
                  <a:lnTo>
                    <a:pt x="888735" y="140794"/>
                  </a:lnTo>
                  <a:lnTo>
                    <a:pt x="881157" y="146034"/>
                  </a:lnTo>
                  <a:lnTo>
                    <a:pt x="872656" y="149237"/>
                  </a:lnTo>
                  <a:lnTo>
                    <a:pt x="863659" y="1503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37412" y="4313671"/>
              <a:ext cx="1353185" cy="599440"/>
            </a:xfrm>
            <a:custGeom>
              <a:avLst/>
              <a:gdLst/>
              <a:ahLst/>
              <a:cxnLst/>
              <a:rect l="l" t="t" r="r" b="b"/>
              <a:pathLst>
                <a:path w="1353185" h="599439">
                  <a:moveTo>
                    <a:pt x="939521" y="599414"/>
                  </a:moveTo>
                  <a:lnTo>
                    <a:pt x="413389" y="599414"/>
                  </a:lnTo>
                  <a:lnTo>
                    <a:pt x="384142" y="593505"/>
                  </a:lnTo>
                  <a:lnTo>
                    <a:pt x="360250" y="577392"/>
                  </a:lnTo>
                  <a:lnTo>
                    <a:pt x="344137" y="553500"/>
                  </a:lnTo>
                  <a:lnTo>
                    <a:pt x="338227" y="524252"/>
                  </a:lnTo>
                  <a:lnTo>
                    <a:pt x="338227" y="473030"/>
                  </a:lnTo>
                  <a:lnTo>
                    <a:pt x="102595" y="430188"/>
                  </a:lnTo>
                  <a:lnTo>
                    <a:pt x="90443" y="410025"/>
                  </a:lnTo>
                  <a:lnTo>
                    <a:pt x="78943" y="389441"/>
                  </a:lnTo>
                  <a:lnTo>
                    <a:pt x="68154" y="368419"/>
                  </a:lnTo>
                  <a:lnTo>
                    <a:pt x="58137" y="346946"/>
                  </a:lnTo>
                  <a:lnTo>
                    <a:pt x="338227" y="397868"/>
                  </a:lnTo>
                  <a:lnTo>
                    <a:pt x="338227" y="227025"/>
                  </a:lnTo>
                  <a:lnTo>
                    <a:pt x="0" y="73282"/>
                  </a:lnTo>
                  <a:lnTo>
                    <a:pt x="1094" y="36373"/>
                  </a:lnTo>
                  <a:lnTo>
                    <a:pt x="4133" y="0"/>
                  </a:lnTo>
                  <a:lnTo>
                    <a:pt x="338227" y="151864"/>
                  </a:lnTo>
                  <a:lnTo>
                    <a:pt x="338227" y="110863"/>
                  </a:lnTo>
                  <a:lnTo>
                    <a:pt x="344137" y="81616"/>
                  </a:lnTo>
                  <a:lnTo>
                    <a:pt x="360250" y="57724"/>
                  </a:lnTo>
                  <a:lnTo>
                    <a:pt x="384142" y="41611"/>
                  </a:lnTo>
                  <a:lnTo>
                    <a:pt x="413389" y="35701"/>
                  </a:lnTo>
                  <a:lnTo>
                    <a:pt x="939521" y="35701"/>
                  </a:lnTo>
                  <a:lnTo>
                    <a:pt x="968768" y="41611"/>
                  </a:lnTo>
                  <a:lnTo>
                    <a:pt x="992660" y="57724"/>
                  </a:lnTo>
                  <a:lnTo>
                    <a:pt x="1008773" y="81616"/>
                  </a:lnTo>
                  <a:lnTo>
                    <a:pt x="1014683" y="110863"/>
                  </a:lnTo>
                  <a:lnTo>
                    <a:pt x="1014683" y="151864"/>
                  </a:lnTo>
                  <a:lnTo>
                    <a:pt x="1348814" y="0"/>
                  </a:lnTo>
                  <a:lnTo>
                    <a:pt x="1351821" y="36373"/>
                  </a:lnTo>
                  <a:lnTo>
                    <a:pt x="1352910" y="73282"/>
                  </a:lnTo>
                  <a:lnTo>
                    <a:pt x="1014683" y="227025"/>
                  </a:lnTo>
                  <a:lnTo>
                    <a:pt x="1014683" y="397868"/>
                  </a:lnTo>
                  <a:lnTo>
                    <a:pt x="1294773" y="346908"/>
                  </a:lnTo>
                  <a:lnTo>
                    <a:pt x="1284756" y="368381"/>
                  </a:lnTo>
                  <a:lnTo>
                    <a:pt x="1273972" y="389403"/>
                  </a:lnTo>
                  <a:lnTo>
                    <a:pt x="1262483" y="409988"/>
                  </a:lnTo>
                  <a:lnTo>
                    <a:pt x="1250352" y="430150"/>
                  </a:lnTo>
                  <a:lnTo>
                    <a:pt x="1014683" y="473030"/>
                  </a:lnTo>
                  <a:lnTo>
                    <a:pt x="1014683" y="524252"/>
                  </a:lnTo>
                  <a:lnTo>
                    <a:pt x="1008773" y="553500"/>
                  </a:lnTo>
                  <a:lnTo>
                    <a:pt x="992660" y="577392"/>
                  </a:lnTo>
                  <a:lnTo>
                    <a:pt x="968768" y="593505"/>
                  </a:lnTo>
                  <a:lnTo>
                    <a:pt x="939521" y="599414"/>
                  </a:lnTo>
                  <a:close/>
                </a:path>
              </a:pathLst>
            </a:custGeom>
            <a:solidFill>
              <a:srgbClr val="F5F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47897" y="1455513"/>
            <a:ext cx="4893119" cy="148745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7359" marR="5080" indent="-455295" algn="ctr">
              <a:lnSpc>
                <a:spcPct val="145400"/>
              </a:lnSpc>
              <a:spcBef>
                <a:spcPts val="90"/>
              </a:spcBef>
            </a:pPr>
            <a:r>
              <a:rPr lang="ja-JP" altLang="en-US" sz="3550" b="1" spc="-5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ご理解とご協力のほど</a:t>
            </a:r>
            <a:endParaRPr lang="en-US" altLang="ja-JP" sz="3550" b="1" spc="-5" dirty="0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  <a:p>
            <a:pPr marL="467359" marR="5080" indent="-455295" algn="ctr">
              <a:lnSpc>
                <a:spcPct val="145400"/>
              </a:lnSpc>
              <a:spcBef>
                <a:spcPts val="90"/>
              </a:spcBef>
            </a:pPr>
            <a:r>
              <a:rPr lang="ja-JP" altLang="en-US" sz="3550" b="1" spc="-1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お願いいたします</a:t>
            </a:r>
            <a:endParaRPr lang="ja-JP" altLang="en-US" sz="355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74F65B6-A436-0F40-0AE8-AD7C3E491582}"/>
              </a:ext>
            </a:extLst>
          </p:cNvPr>
          <p:cNvSpPr txBox="1"/>
          <p:nvPr/>
        </p:nvSpPr>
        <p:spPr>
          <a:xfrm>
            <a:off x="-720969" y="518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3" name="object 20">
            <a:extLst>
              <a:ext uri="{FF2B5EF4-FFF2-40B4-BE49-F238E27FC236}">
                <a16:creationId xmlns:a16="http://schemas.microsoft.com/office/drawing/2014/main" id="{E54DB79F-9F10-3458-D2B2-555790A50DA2}"/>
              </a:ext>
            </a:extLst>
          </p:cNvPr>
          <p:cNvSpPr txBox="1"/>
          <p:nvPr/>
        </p:nvSpPr>
        <p:spPr>
          <a:xfrm>
            <a:off x="594808" y="3522682"/>
            <a:ext cx="4017927" cy="149912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5280">
              <a:lnSpc>
                <a:spcPct val="100000"/>
              </a:lnSpc>
            </a:pPr>
            <a:r>
              <a:rPr lang="ja-JP" altLang="en-US" sz="5400" b="1" spc="45">
                <a:solidFill>
                  <a:srgbClr val="5D17EB"/>
                </a:solidFill>
                <a:latin typeface="Arial Rounded MT Bold" panose="020F0704030504030204" pitchFamily="34" charset="0"/>
                <a:ea typeface="MS PMincho" panose="02020600040205080304" pitchFamily="18" charset="-128"/>
                <a:cs typeface="SimSun"/>
              </a:rPr>
              <a:t>マスク着用</a:t>
            </a:r>
            <a:r>
              <a:rPr lang="ja-JP" altLang="en-US" sz="3600" b="1" spc="-5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に</a:t>
            </a:r>
            <a:endParaRPr lang="ja-JP" altLang="en-US" sz="36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  <a:p>
            <a:pPr marL="408940">
              <a:lnSpc>
                <a:spcPct val="100000"/>
              </a:lnSpc>
              <a:spcBef>
                <a:spcPts val="800"/>
              </a:spcBef>
            </a:pPr>
            <a:r>
              <a:rPr lang="ja-JP" altLang="en-US" sz="3600" b="1" spc="-2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ご協力ください</a:t>
            </a:r>
            <a:endParaRPr lang="ja-JP" altLang="en-US" sz="36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</p:txBody>
      </p:sp>
      <p:sp>
        <p:nvSpPr>
          <p:cNvPr id="34" name="object 20">
            <a:extLst>
              <a:ext uri="{FF2B5EF4-FFF2-40B4-BE49-F238E27FC236}">
                <a16:creationId xmlns:a16="http://schemas.microsoft.com/office/drawing/2014/main" id="{EEAAFC28-6F0A-6757-7CAB-605B00C32AD7}"/>
              </a:ext>
            </a:extLst>
          </p:cNvPr>
          <p:cNvSpPr txBox="1"/>
          <p:nvPr/>
        </p:nvSpPr>
        <p:spPr>
          <a:xfrm>
            <a:off x="594808" y="5972356"/>
            <a:ext cx="4311724" cy="149912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5280">
              <a:lnSpc>
                <a:spcPct val="100000"/>
              </a:lnSpc>
            </a:pPr>
            <a:r>
              <a:rPr lang="ja-JP" altLang="en-US" sz="5400" b="1" spc="45">
                <a:solidFill>
                  <a:srgbClr val="5D17EB"/>
                </a:solidFill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手指の消毒</a:t>
            </a:r>
            <a:r>
              <a:rPr lang="ja-JP" altLang="en-US" sz="3600" b="1" spc="-5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に</a:t>
            </a:r>
            <a:endParaRPr lang="ja-JP" altLang="en-US" sz="36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  <a:p>
            <a:pPr marL="408940">
              <a:lnSpc>
                <a:spcPct val="100000"/>
              </a:lnSpc>
              <a:spcBef>
                <a:spcPts val="795"/>
              </a:spcBef>
            </a:pPr>
            <a:r>
              <a:rPr lang="ja-JP" altLang="en-US" sz="3600" b="1" spc="-2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ご協力ください</a:t>
            </a:r>
            <a:endParaRPr lang="ja-JP" altLang="en-US" sz="36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</p:txBody>
      </p:sp>
      <p:sp>
        <p:nvSpPr>
          <p:cNvPr id="35" name="object 20">
            <a:extLst>
              <a:ext uri="{FF2B5EF4-FFF2-40B4-BE49-F238E27FC236}">
                <a16:creationId xmlns:a16="http://schemas.microsoft.com/office/drawing/2014/main" id="{0ECB2DEC-462D-BA86-BF42-4F8B0E3C6103}"/>
              </a:ext>
            </a:extLst>
          </p:cNvPr>
          <p:cNvSpPr txBox="1"/>
          <p:nvPr/>
        </p:nvSpPr>
        <p:spPr>
          <a:xfrm>
            <a:off x="594808" y="8422031"/>
            <a:ext cx="3302511" cy="149912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8940">
              <a:lnSpc>
                <a:spcPct val="100000"/>
              </a:lnSpc>
            </a:pPr>
            <a:r>
              <a:rPr lang="ja-JP" altLang="en-US" sz="5400" b="1" spc="-20">
                <a:solidFill>
                  <a:srgbClr val="5D17EB"/>
                </a:solidFill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離れて</a:t>
            </a:r>
            <a:endParaRPr lang="ja-JP" altLang="en-US" sz="54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  <a:p>
            <a:pPr marL="408940">
              <a:lnSpc>
                <a:spcPct val="100000"/>
              </a:lnSpc>
              <a:spcBef>
                <a:spcPts val="800"/>
              </a:spcBef>
            </a:pPr>
            <a:r>
              <a:rPr lang="ja-JP" altLang="en-US" sz="3600" b="1" spc="-20">
                <a:latin typeface="MS PMincho" panose="02020600040205080304" pitchFamily="18" charset="-128"/>
                <a:ea typeface="MS PMincho" panose="02020600040205080304" pitchFamily="18" charset="-128"/>
                <a:cs typeface="SimSun"/>
              </a:rPr>
              <a:t>お座りください</a:t>
            </a:r>
            <a:endParaRPr lang="ja-JP" altLang="en-US" sz="3600" b="1">
              <a:latin typeface="MS PMincho" panose="02020600040205080304" pitchFamily="18" charset="-128"/>
              <a:ea typeface="MS PMincho" panose="02020600040205080304" pitchFamily="18" charset="-128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35</Words>
  <Application>Microsoft Macintosh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Malgun Gothic</vt:lpstr>
      <vt:lpstr>MS PMincho</vt:lpstr>
      <vt:lpstr>Arial Rounded MT Bold</vt:lpstr>
      <vt:lpstr>Calibri</vt:lpstr>
      <vt:lpstr>Office Theme</vt:lpstr>
      <vt:lpstr>手指の消毒に</vt:lpstr>
      <vt:lpstr>感染症予防のため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感染・拡散防止対策のお知らせ</dc:title>
  <dc:creator>sho kaneko</dc:creator>
  <cp:keywords>DAGUGwLBt4E,BAD79TdXZzY,01</cp:keywords>
  <cp:lastModifiedBy>kanekosho1001@gmail.com</cp:lastModifiedBy>
  <cp:revision>2</cp:revision>
  <dcterms:created xsi:type="dcterms:W3CDTF">2025-07-23T13:34:12Z</dcterms:created>
  <dcterms:modified xsi:type="dcterms:W3CDTF">2025-07-29T14:08:38Z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Creator">
    <vt:lpwstr>Canva (Renderer mixed)</vt:lpwstr>
  </property>
  <property fmtid="{D5CDD505-2E9C-101B-9397-08002B2CF9AE}" pid="4" name="LastSaved">
    <vt:filetime>2025-07-23T00:00:00Z</vt:filetime>
  </property>
  <property fmtid="{D5CDD505-2E9C-101B-9397-08002B2CF9AE}" pid="5" name="Producer">
    <vt:lpwstr>Canva (Renderer mixed)</vt:lpwstr>
  </property>
</Properties>
</file>