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08"/>
  </p:normalViewPr>
  <p:slideViewPr>
    <p:cSldViewPr>
      <p:cViewPr>
        <p:scale>
          <a:sx n="195" d="100"/>
          <a:sy n="195" d="100"/>
        </p:scale>
        <p:origin x="144" y="-71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F3EA7-974F-954D-9B64-F9C63C38F207}" type="datetimeFigureOut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8263"/>
            <a:ext cx="2549525" cy="3609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55650" y="5149850"/>
            <a:ext cx="6045200" cy="4213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016317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279900" y="1016317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15ED1-2DA7-1841-8BC6-35FFDDB557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9598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15ED1-2DA7-1841-8BC6-35FFDDB5572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809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6922"/>
            <a:ext cx="6428422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91860"/>
            <a:ext cx="5293995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1786" y="1885768"/>
            <a:ext cx="7566025" cy="0"/>
          </a:xfrm>
          <a:custGeom>
            <a:avLst/>
            <a:gdLst/>
            <a:ahLst/>
            <a:cxnLst/>
            <a:rect l="l" t="t" r="r" b="b"/>
            <a:pathLst>
              <a:path w="7566025">
                <a:moveTo>
                  <a:pt x="0" y="0"/>
                </a:moveTo>
                <a:lnTo>
                  <a:pt x="7565826" y="0"/>
                </a:lnTo>
              </a:path>
            </a:pathLst>
          </a:custGeom>
          <a:ln w="9527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-1786" y="4103840"/>
            <a:ext cx="4183379" cy="0"/>
          </a:xfrm>
          <a:custGeom>
            <a:avLst/>
            <a:gdLst/>
            <a:ahLst/>
            <a:cxnLst/>
            <a:rect l="l" t="t" r="r" b="b"/>
            <a:pathLst>
              <a:path w="4183379">
                <a:moveTo>
                  <a:pt x="0" y="0"/>
                </a:moveTo>
                <a:lnTo>
                  <a:pt x="4183078" y="0"/>
                </a:lnTo>
              </a:path>
            </a:pathLst>
          </a:custGeom>
          <a:ln w="952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3939" y="6390279"/>
            <a:ext cx="4150995" cy="0"/>
          </a:xfrm>
          <a:custGeom>
            <a:avLst/>
            <a:gdLst/>
            <a:ahLst/>
            <a:cxnLst/>
            <a:rect l="l" t="t" r="r" b="b"/>
            <a:pathLst>
              <a:path w="4150995">
                <a:moveTo>
                  <a:pt x="0" y="0"/>
                </a:moveTo>
                <a:lnTo>
                  <a:pt x="4150628" y="0"/>
                </a:lnTo>
              </a:path>
            </a:pathLst>
          </a:custGeom>
          <a:ln w="9528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-1786" y="8438438"/>
            <a:ext cx="4183379" cy="17145"/>
          </a:xfrm>
          <a:custGeom>
            <a:avLst/>
            <a:gdLst/>
            <a:ahLst/>
            <a:cxnLst/>
            <a:rect l="l" t="t" r="r" b="b"/>
            <a:pathLst>
              <a:path w="4183379" h="17145">
                <a:moveTo>
                  <a:pt x="0" y="0"/>
                </a:moveTo>
                <a:lnTo>
                  <a:pt x="4183078" y="17025"/>
                </a:lnTo>
              </a:path>
            </a:pathLst>
          </a:custGeom>
          <a:ln w="9521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184531" y="1890944"/>
            <a:ext cx="0" cy="8700135"/>
          </a:xfrm>
          <a:custGeom>
            <a:avLst/>
            <a:gdLst/>
            <a:ahLst/>
            <a:cxnLst/>
            <a:rect l="l" t="t" r="r" b="b"/>
            <a:pathLst>
              <a:path h="8700135">
                <a:moveTo>
                  <a:pt x="0" y="8699674"/>
                </a:moveTo>
                <a:lnTo>
                  <a:pt x="0" y="0"/>
                </a:lnTo>
              </a:path>
            </a:pathLst>
          </a:custGeom>
          <a:ln w="9528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990"/>
            <a:ext cx="6806565" cy="1711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60942"/>
            <a:ext cx="6806565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50768"/>
            <a:ext cx="2420112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50768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50768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40745" y="4289985"/>
            <a:ext cx="246379" cy="4674399"/>
            <a:chOff x="4740745" y="4289985"/>
            <a:chExt cx="246379" cy="4674399"/>
          </a:xfrm>
        </p:grpSpPr>
        <p:sp>
          <p:nvSpPr>
            <p:cNvPr id="3" name="object 3"/>
            <p:cNvSpPr/>
            <p:nvPr/>
          </p:nvSpPr>
          <p:spPr>
            <a:xfrm>
              <a:off x="4740745" y="4289985"/>
              <a:ext cx="246379" cy="215265"/>
            </a:xfrm>
            <a:custGeom>
              <a:avLst/>
              <a:gdLst/>
              <a:ahLst/>
              <a:cxnLst/>
              <a:rect l="l" t="t" r="r" b="b"/>
              <a:pathLst>
                <a:path w="246379" h="215264">
                  <a:moveTo>
                    <a:pt x="0" y="0"/>
                  </a:moveTo>
                  <a:lnTo>
                    <a:pt x="245977" y="0"/>
                  </a:lnTo>
                  <a:lnTo>
                    <a:pt x="122988" y="215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 b="1">
                <a:latin typeface="MS PMincho" panose="02020600040205080304" pitchFamily="18" charset="-128"/>
                <a:ea typeface="MS PMincho" panose="02020600040205080304" pitchFamily="18" charset="-128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4740745" y="7262741"/>
              <a:ext cx="246379" cy="215265"/>
            </a:xfrm>
            <a:custGeom>
              <a:avLst/>
              <a:gdLst/>
              <a:ahLst/>
              <a:cxnLst/>
              <a:rect l="l" t="t" r="r" b="b"/>
              <a:pathLst>
                <a:path w="246379" h="215265">
                  <a:moveTo>
                    <a:pt x="0" y="0"/>
                  </a:moveTo>
                  <a:lnTo>
                    <a:pt x="245977" y="0"/>
                  </a:lnTo>
                  <a:lnTo>
                    <a:pt x="122988" y="215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 b="1">
                <a:latin typeface="MS PMincho" panose="02020600040205080304" pitchFamily="18" charset="-128"/>
                <a:ea typeface="MS PMincho" panose="02020600040205080304" pitchFamily="18" charset="-128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740745" y="5776363"/>
              <a:ext cx="246379" cy="215265"/>
            </a:xfrm>
            <a:custGeom>
              <a:avLst/>
              <a:gdLst/>
              <a:ahLst/>
              <a:cxnLst/>
              <a:rect l="l" t="t" r="r" b="b"/>
              <a:pathLst>
                <a:path w="246379" h="215264">
                  <a:moveTo>
                    <a:pt x="0" y="0"/>
                  </a:moveTo>
                  <a:lnTo>
                    <a:pt x="245977" y="0"/>
                  </a:lnTo>
                  <a:lnTo>
                    <a:pt x="122988" y="215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 b="1">
                <a:latin typeface="MS PMincho" panose="02020600040205080304" pitchFamily="18" charset="-128"/>
                <a:ea typeface="MS PMincho" panose="02020600040205080304" pitchFamily="18" charset="-128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740745" y="8749119"/>
              <a:ext cx="246379" cy="215265"/>
            </a:xfrm>
            <a:custGeom>
              <a:avLst/>
              <a:gdLst/>
              <a:ahLst/>
              <a:cxnLst/>
              <a:rect l="l" t="t" r="r" b="b"/>
              <a:pathLst>
                <a:path w="246379" h="215265">
                  <a:moveTo>
                    <a:pt x="0" y="0"/>
                  </a:moveTo>
                  <a:lnTo>
                    <a:pt x="245977" y="0"/>
                  </a:lnTo>
                  <a:lnTo>
                    <a:pt x="122988" y="215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 b="1">
                <a:latin typeface="MS PMincho" panose="02020600040205080304" pitchFamily="18" charset="-128"/>
                <a:ea typeface="MS PMincho" panose="02020600040205080304" pitchFamily="18" charset="-128"/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-1786" y="1830301"/>
            <a:ext cx="7566025" cy="0"/>
          </a:xfrm>
          <a:custGeom>
            <a:avLst/>
            <a:gdLst/>
            <a:ahLst/>
            <a:cxnLst/>
            <a:rect l="l" t="t" r="r" b="b"/>
            <a:pathLst>
              <a:path w="7566025">
                <a:moveTo>
                  <a:pt x="0" y="0"/>
                </a:moveTo>
                <a:lnTo>
                  <a:pt x="7565826" y="0"/>
                </a:lnTo>
              </a:path>
            </a:pathLst>
          </a:custGeom>
          <a:ln w="9527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 b="1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8000" y="919974"/>
            <a:ext cx="982980" cy="584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2555">
              <a:lnSpc>
                <a:spcPct val="113999"/>
              </a:lnSpc>
              <a:spcBef>
                <a:spcPts val="95"/>
              </a:spcBef>
            </a:pPr>
            <a:r>
              <a:rPr sz="1700" b="1" spc="135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大事な</a:t>
            </a:r>
            <a:r>
              <a:rPr sz="1700" b="1" spc="155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ポイント</a:t>
            </a:r>
            <a:endParaRPr sz="1700" b="1"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0733" y="2248246"/>
            <a:ext cx="1297305" cy="686435"/>
          </a:xfrm>
          <a:custGeom>
            <a:avLst/>
            <a:gdLst/>
            <a:ahLst/>
            <a:cxnLst/>
            <a:rect l="l" t="t" r="r" b="b"/>
            <a:pathLst>
              <a:path w="1297305" h="686435">
                <a:moveTo>
                  <a:pt x="94761" y="0"/>
                </a:moveTo>
                <a:lnTo>
                  <a:pt x="1202308" y="0"/>
                </a:lnTo>
                <a:lnTo>
                  <a:pt x="1239194" y="7446"/>
                </a:lnTo>
                <a:lnTo>
                  <a:pt x="1269315" y="27755"/>
                </a:lnTo>
                <a:lnTo>
                  <a:pt x="1289623" y="57876"/>
                </a:lnTo>
                <a:lnTo>
                  <a:pt x="1297070" y="94761"/>
                </a:lnTo>
                <a:lnTo>
                  <a:pt x="1297070" y="591296"/>
                </a:lnTo>
                <a:lnTo>
                  <a:pt x="1289623" y="628182"/>
                </a:lnTo>
                <a:lnTo>
                  <a:pt x="1269315" y="658303"/>
                </a:lnTo>
                <a:lnTo>
                  <a:pt x="1239194" y="678611"/>
                </a:lnTo>
                <a:lnTo>
                  <a:pt x="1202308" y="686058"/>
                </a:lnTo>
                <a:lnTo>
                  <a:pt x="94761" y="686058"/>
                </a:lnTo>
                <a:lnTo>
                  <a:pt x="27755" y="658303"/>
                </a:lnTo>
                <a:lnTo>
                  <a:pt x="0" y="591296"/>
                </a:lnTo>
                <a:lnTo>
                  <a:pt x="0" y="94761"/>
                </a:lnTo>
                <a:lnTo>
                  <a:pt x="7446" y="57876"/>
                </a:lnTo>
                <a:lnTo>
                  <a:pt x="27755" y="27755"/>
                </a:lnTo>
                <a:lnTo>
                  <a:pt x="57876" y="7446"/>
                </a:lnTo>
                <a:lnTo>
                  <a:pt x="94761" y="0"/>
                </a:lnTo>
              </a:path>
            </a:pathLst>
          </a:custGeom>
          <a:ln w="22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b="1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288486" y="2248246"/>
            <a:ext cx="1103630" cy="686435"/>
          </a:xfrm>
          <a:custGeom>
            <a:avLst/>
            <a:gdLst/>
            <a:ahLst/>
            <a:cxnLst/>
            <a:rect l="l" t="t" r="r" b="b"/>
            <a:pathLst>
              <a:path w="1103629" h="686435">
                <a:moveTo>
                  <a:pt x="94761" y="0"/>
                </a:moveTo>
                <a:lnTo>
                  <a:pt x="1008854" y="0"/>
                </a:lnTo>
                <a:lnTo>
                  <a:pt x="1045739" y="7446"/>
                </a:lnTo>
                <a:lnTo>
                  <a:pt x="1075861" y="27755"/>
                </a:lnTo>
                <a:lnTo>
                  <a:pt x="1096169" y="57876"/>
                </a:lnTo>
                <a:lnTo>
                  <a:pt x="1103616" y="94761"/>
                </a:lnTo>
                <a:lnTo>
                  <a:pt x="1103616" y="591296"/>
                </a:lnTo>
                <a:lnTo>
                  <a:pt x="1096169" y="628182"/>
                </a:lnTo>
                <a:lnTo>
                  <a:pt x="1075861" y="658303"/>
                </a:lnTo>
                <a:lnTo>
                  <a:pt x="1045740" y="678611"/>
                </a:lnTo>
                <a:lnTo>
                  <a:pt x="1008854" y="686058"/>
                </a:lnTo>
                <a:lnTo>
                  <a:pt x="94761" y="686058"/>
                </a:lnTo>
                <a:lnTo>
                  <a:pt x="27755" y="658303"/>
                </a:lnTo>
                <a:lnTo>
                  <a:pt x="0" y="591296"/>
                </a:lnTo>
                <a:lnTo>
                  <a:pt x="0" y="94761"/>
                </a:lnTo>
                <a:lnTo>
                  <a:pt x="7446" y="57876"/>
                </a:lnTo>
                <a:lnTo>
                  <a:pt x="27755" y="27755"/>
                </a:lnTo>
                <a:lnTo>
                  <a:pt x="57876" y="7446"/>
                </a:lnTo>
                <a:lnTo>
                  <a:pt x="94761" y="0"/>
                </a:lnTo>
              </a:path>
            </a:pathLst>
          </a:custGeom>
          <a:ln w="22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b="1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0751" y="6699956"/>
            <a:ext cx="1304290" cy="829310"/>
          </a:xfrm>
          <a:custGeom>
            <a:avLst/>
            <a:gdLst/>
            <a:ahLst/>
            <a:cxnLst/>
            <a:rect l="l" t="t" r="r" b="b"/>
            <a:pathLst>
              <a:path w="1304290" h="829309">
                <a:moveTo>
                  <a:pt x="95273" y="0"/>
                </a:moveTo>
                <a:lnTo>
                  <a:pt x="1208798" y="0"/>
                </a:lnTo>
                <a:lnTo>
                  <a:pt x="1245883" y="7487"/>
                </a:lnTo>
                <a:lnTo>
                  <a:pt x="1276167" y="27904"/>
                </a:lnTo>
                <a:lnTo>
                  <a:pt x="1296585" y="58188"/>
                </a:lnTo>
                <a:lnTo>
                  <a:pt x="1304072" y="95273"/>
                </a:lnTo>
                <a:lnTo>
                  <a:pt x="1304072" y="733416"/>
                </a:lnTo>
                <a:lnTo>
                  <a:pt x="1296585" y="770500"/>
                </a:lnTo>
                <a:lnTo>
                  <a:pt x="1276167" y="800784"/>
                </a:lnTo>
                <a:lnTo>
                  <a:pt x="1245883" y="821202"/>
                </a:lnTo>
                <a:lnTo>
                  <a:pt x="1208798" y="828689"/>
                </a:lnTo>
                <a:lnTo>
                  <a:pt x="95273" y="828689"/>
                </a:lnTo>
                <a:lnTo>
                  <a:pt x="27904" y="800784"/>
                </a:lnTo>
                <a:lnTo>
                  <a:pt x="0" y="733415"/>
                </a:lnTo>
                <a:lnTo>
                  <a:pt x="0" y="95273"/>
                </a:lnTo>
                <a:lnTo>
                  <a:pt x="7487" y="58188"/>
                </a:lnTo>
                <a:lnTo>
                  <a:pt x="27905" y="27905"/>
                </a:lnTo>
                <a:lnTo>
                  <a:pt x="58188" y="7487"/>
                </a:lnTo>
                <a:lnTo>
                  <a:pt x="95273" y="0"/>
                </a:lnTo>
              </a:path>
            </a:pathLst>
          </a:custGeom>
          <a:ln w="22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b="1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0733" y="4580871"/>
            <a:ext cx="1297305" cy="686435"/>
          </a:xfrm>
          <a:custGeom>
            <a:avLst/>
            <a:gdLst/>
            <a:ahLst/>
            <a:cxnLst/>
            <a:rect l="l" t="t" r="r" b="b"/>
            <a:pathLst>
              <a:path w="1297305" h="686435">
                <a:moveTo>
                  <a:pt x="94761" y="0"/>
                </a:moveTo>
                <a:lnTo>
                  <a:pt x="1202308" y="0"/>
                </a:lnTo>
                <a:lnTo>
                  <a:pt x="1239194" y="7446"/>
                </a:lnTo>
                <a:lnTo>
                  <a:pt x="1269315" y="27755"/>
                </a:lnTo>
                <a:lnTo>
                  <a:pt x="1289623" y="57876"/>
                </a:lnTo>
                <a:lnTo>
                  <a:pt x="1297070" y="94761"/>
                </a:lnTo>
                <a:lnTo>
                  <a:pt x="1297070" y="591296"/>
                </a:lnTo>
                <a:lnTo>
                  <a:pt x="1289623" y="628182"/>
                </a:lnTo>
                <a:lnTo>
                  <a:pt x="1269315" y="658303"/>
                </a:lnTo>
                <a:lnTo>
                  <a:pt x="1239194" y="678611"/>
                </a:lnTo>
                <a:lnTo>
                  <a:pt x="1202308" y="686058"/>
                </a:lnTo>
                <a:lnTo>
                  <a:pt x="94761" y="686058"/>
                </a:lnTo>
                <a:lnTo>
                  <a:pt x="57876" y="678611"/>
                </a:lnTo>
                <a:lnTo>
                  <a:pt x="27755" y="658303"/>
                </a:lnTo>
                <a:lnTo>
                  <a:pt x="7446" y="628182"/>
                </a:lnTo>
                <a:lnTo>
                  <a:pt x="0" y="591296"/>
                </a:lnTo>
                <a:lnTo>
                  <a:pt x="0" y="94761"/>
                </a:lnTo>
                <a:lnTo>
                  <a:pt x="7446" y="57876"/>
                </a:lnTo>
                <a:lnTo>
                  <a:pt x="27755" y="27755"/>
                </a:lnTo>
                <a:lnTo>
                  <a:pt x="57876" y="7446"/>
                </a:lnTo>
                <a:lnTo>
                  <a:pt x="94761" y="0"/>
                </a:lnTo>
              </a:path>
            </a:pathLst>
          </a:custGeom>
          <a:ln w="22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b="1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20985" y="5445667"/>
            <a:ext cx="668020" cy="667385"/>
          </a:xfrm>
          <a:custGeom>
            <a:avLst/>
            <a:gdLst/>
            <a:ahLst/>
            <a:cxnLst/>
            <a:rect l="l" t="t" r="r" b="b"/>
            <a:pathLst>
              <a:path w="668019" h="667385">
                <a:moveTo>
                  <a:pt x="609274" y="666871"/>
                </a:moveTo>
                <a:lnTo>
                  <a:pt x="58467" y="666871"/>
                </a:lnTo>
                <a:lnTo>
                  <a:pt x="43630" y="664965"/>
                </a:lnTo>
                <a:lnTo>
                  <a:pt x="8691" y="639157"/>
                </a:lnTo>
                <a:lnTo>
                  <a:pt x="0" y="611067"/>
                </a:lnTo>
                <a:lnTo>
                  <a:pt x="1190" y="596406"/>
                </a:lnTo>
                <a:lnTo>
                  <a:pt x="281526" y="32299"/>
                </a:lnTo>
                <a:lnTo>
                  <a:pt x="317739" y="2263"/>
                </a:lnTo>
                <a:lnTo>
                  <a:pt x="333879" y="0"/>
                </a:lnTo>
                <a:lnTo>
                  <a:pt x="350016" y="2263"/>
                </a:lnTo>
                <a:lnTo>
                  <a:pt x="364644" y="8726"/>
                </a:lnTo>
                <a:lnTo>
                  <a:pt x="376974" y="18901"/>
                </a:lnTo>
                <a:lnTo>
                  <a:pt x="378728" y="21444"/>
                </a:lnTo>
                <a:lnTo>
                  <a:pt x="333879" y="21444"/>
                </a:lnTo>
                <a:lnTo>
                  <a:pt x="323659" y="22878"/>
                </a:lnTo>
                <a:lnTo>
                  <a:pt x="25327" y="591896"/>
                </a:lnTo>
                <a:lnTo>
                  <a:pt x="21462" y="610104"/>
                </a:lnTo>
                <a:lnTo>
                  <a:pt x="23051" y="619279"/>
                </a:lnTo>
                <a:lnTo>
                  <a:pt x="58467" y="645426"/>
                </a:lnTo>
                <a:lnTo>
                  <a:pt x="653971" y="645426"/>
                </a:lnTo>
                <a:lnTo>
                  <a:pt x="649636" y="650760"/>
                </a:lnTo>
                <a:lnTo>
                  <a:pt x="637775" y="659479"/>
                </a:lnTo>
                <a:lnTo>
                  <a:pt x="624111" y="664965"/>
                </a:lnTo>
                <a:lnTo>
                  <a:pt x="609274" y="666871"/>
                </a:lnTo>
                <a:close/>
              </a:path>
              <a:path w="668019" h="667385">
                <a:moveTo>
                  <a:pt x="653971" y="645426"/>
                </a:moveTo>
                <a:lnTo>
                  <a:pt x="609274" y="645426"/>
                </a:lnTo>
                <a:lnTo>
                  <a:pt x="618664" y="644219"/>
                </a:lnTo>
                <a:lnTo>
                  <a:pt x="627314" y="640747"/>
                </a:lnTo>
                <a:lnTo>
                  <a:pt x="634824" y="635231"/>
                </a:lnTo>
                <a:lnTo>
                  <a:pt x="640795" y="627891"/>
                </a:lnTo>
                <a:lnTo>
                  <a:pt x="644706" y="619279"/>
                </a:lnTo>
                <a:lnTo>
                  <a:pt x="646294" y="610104"/>
                </a:lnTo>
                <a:lnTo>
                  <a:pt x="645536" y="600824"/>
                </a:lnTo>
                <a:lnTo>
                  <a:pt x="367019" y="41900"/>
                </a:lnTo>
                <a:lnTo>
                  <a:pt x="333879" y="21444"/>
                </a:lnTo>
                <a:lnTo>
                  <a:pt x="378728" y="21444"/>
                </a:lnTo>
                <a:lnTo>
                  <a:pt x="386215" y="32299"/>
                </a:lnTo>
                <a:lnTo>
                  <a:pt x="661627" y="582295"/>
                </a:lnTo>
                <a:lnTo>
                  <a:pt x="666551" y="596406"/>
                </a:lnTo>
                <a:lnTo>
                  <a:pt x="667665" y="610104"/>
                </a:lnTo>
                <a:lnTo>
                  <a:pt x="667743" y="611067"/>
                </a:lnTo>
                <a:lnTo>
                  <a:pt x="665237" y="625557"/>
                </a:lnTo>
                <a:lnTo>
                  <a:pt x="659066" y="639157"/>
                </a:lnTo>
                <a:lnTo>
                  <a:pt x="653971" y="645426"/>
                </a:lnTo>
                <a:close/>
              </a:path>
              <a:path w="668019" h="667385">
                <a:moveTo>
                  <a:pt x="333879" y="465256"/>
                </a:moveTo>
                <a:lnTo>
                  <a:pt x="288762" y="260704"/>
                </a:lnTo>
                <a:lnTo>
                  <a:pt x="290711" y="254386"/>
                </a:lnTo>
                <a:lnTo>
                  <a:pt x="299103" y="244900"/>
                </a:lnTo>
                <a:lnTo>
                  <a:pt x="305133" y="242179"/>
                </a:lnTo>
                <a:lnTo>
                  <a:pt x="362608" y="242179"/>
                </a:lnTo>
                <a:lnTo>
                  <a:pt x="368654" y="244900"/>
                </a:lnTo>
                <a:lnTo>
                  <a:pt x="377030" y="254386"/>
                </a:lnTo>
                <a:lnTo>
                  <a:pt x="378996" y="260704"/>
                </a:lnTo>
                <a:lnTo>
                  <a:pt x="355801" y="445939"/>
                </a:lnTo>
                <a:lnTo>
                  <a:pt x="353356" y="453613"/>
                </a:lnTo>
                <a:lnTo>
                  <a:pt x="348495" y="459736"/>
                </a:lnTo>
                <a:lnTo>
                  <a:pt x="341806" y="463789"/>
                </a:lnTo>
                <a:lnTo>
                  <a:pt x="333879" y="465256"/>
                </a:lnTo>
                <a:close/>
              </a:path>
              <a:path w="668019" h="667385">
                <a:moveTo>
                  <a:pt x="333879" y="570930"/>
                </a:moveTo>
                <a:lnTo>
                  <a:pt x="322837" y="568701"/>
                </a:lnTo>
                <a:lnTo>
                  <a:pt x="313815" y="562624"/>
                </a:lnTo>
                <a:lnTo>
                  <a:pt x="307729" y="553615"/>
                </a:lnTo>
                <a:lnTo>
                  <a:pt x="305497" y="542589"/>
                </a:lnTo>
                <a:lnTo>
                  <a:pt x="307729" y="531566"/>
                </a:lnTo>
                <a:lnTo>
                  <a:pt x="313815" y="522563"/>
                </a:lnTo>
                <a:lnTo>
                  <a:pt x="322837" y="516492"/>
                </a:lnTo>
                <a:lnTo>
                  <a:pt x="333879" y="514265"/>
                </a:lnTo>
                <a:lnTo>
                  <a:pt x="344918" y="516492"/>
                </a:lnTo>
                <a:lnTo>
                  <a:pt x="353934" y="522563"/>
                </a:lnTo>
                <a:lnTo>
                  <a:pt x="360014" y="531566"/>
                </a:lnTo>
                <a:lnTo>
                  <a:pt x="362244" y="542589"/>
                </a:lnTo>
                <a:lnTo>
                  <a:pt x="360014" y="553615"/>
                </a:lnTo>
                <a:lnTo>
                  <a:pt x="353934" y="562624"/>
                </a:lnTo>
                <a:lnTo>
                  <a:pt x="344918" y="568701"/>
                </a:lnTo>
                <a:lnTo>
                  <a:pt x="333879" y="5709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b="1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783" y="3067133"/>
            <a:ext cx="736930" cy="722629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533831" y="7612239"/>
            <a:ext cx="654685" cy="657860"/>
          </a:xfrm>
          <a:custGeom>
            <a:avLst/>
            <a:gdLst/>
            <a:ahLst/>
            <a:cxnLst/>
            <a:rect l="l" t="t" r="r" b="b"/>
            <a:pathLst>
              <a:path w="654685" h="657859">
                <a:moveTo>
                  <a:pt x="434911" y="239788"/>
                </a:moveTo>
                <a:lnTo>
                  <a:pt x="431152" y="201041"/>
                </a:lnTo>
                <a:lnTo>
                  <a:pt x="420103" y="164350"/>
                </a:lnTo>
                <a:lnTo>
                  <a:pt x="419404" y="163042"/>
                </a:lnTo>
                <a:lnTo>
                  <a:pt x="419404" y="239788"/>
                </a:lnTo>
                <a:lnTo>
                  <a:pt x="413537" y="285826"/>
                </a:lnTo>
                <a:lnTo>
                  <a:pt x="395922" y="329399"/>
                </a:lnTo>
                <a:lnTo>
                  <a:pt x="366572" y="368046"/>
                </a:lnTo>
                <a:lnTo>
                  <a:pt x="308038" y="407390"/>
                </a:lnTo>
                <a:lnTo>
                  <a:pt x="238836" y="421081"/>
                </a:lnTo>
                <a:lnTo>
                  <a:pt x="203276" y="417601"/>
                </a:lnTo>
                <a:lnTo>
                  <a:pt x="138633" y="390766"/>
                </a:lnTo>
                <a:lnTo>
                  <a:pt x="81749" y="329399"/>
                </a:lnTo>
                <a:lnTo>
                  <a:pt x="64147" y="285826"/>
                </a:lnTo>
                <a:lnTo>
                  <a:pt x="58280" y="239788"/>
                </a:lnTo>
                <a:lnTo>
                  <a:pt x="64147" y="193763"/>
                </a:lnTo>
                <a:lnTo>
                  <a:pt x="81762" y="150190"/>
                </a:lnTo>
                <a:lnTo>
                  <a:pt x="111099" y="111544"/>
                </a:lnTo>
                <a:lnTo>
                  <a:pt x="169633" y="72199"/>
                </a:lnTo>
                <a:lnTo>
                  <a:pt x="238836" y="58508"/>
                </a:lnTo>
                <a:lnTo>
                  <a:pt x="274383" y="61988"/>
                </a:lnTo>
                <a:lnTo>
                  <a:pt x="339039" y="88836"/>
                </a:lnTo>
                <a:lnTo>
                  <a:pt x="395922" y="150190"/>
                </a:lnTo>
                <a:lnTo>
                  <a:pt x="413537" y="193763"/>
                </a:lnTo>
                <a:lnTo>
                  <a:pt x="419404" y="239788"/>
                </a:lnTo>
                <a:lnTo>
                  <a:pt x="419404" y="163042"/>
                </a:lnTo>
                <a:lnTo>
                  <a:pt x="402107" y="130556"/>
                </a:lnTo>
                <a:lnTo>
                  <a:pt x="377545" y="100533"/>
                </a:lnTo>
                <a:lnTo>
                  <a:pt x="347637" y="75857"/>
                </a:lnTo>
                <a:lnTo>
                  <a:pt x="315315" y="58508"/>
                </a:lnTo>
                <a:lnTo>
                  <a:pt x="313994" y="57797"/>
                </a:lnTo>
                <a:lnTo>
                  <a:pt x="277444" y="46710"/>
                </a:lnTo>
                <a:lnTo>
                  <a:pt x="238836" y="42938"/>
                </a:lnTo>
                <a:lnTo>
                  <a:pt x="200240" y="46710"/>
                </a:lnTo>
                <a:lnTo>
                  <a:pt x="163690" y="57797"/>
                </a:lnTo>
                <a:lnTo>
                  <a:pt x="130035" y="75857"/>
                </a:lnTo>
                <a:lnTo>
                  <a:pt x="100126" y="100533"/>
                </a:lnTo>
                <a:lnTo>
                  <a:pt x="72034" y="136105"/>
                </a:lnTo>
                <a:lnTo>
                  <a:pt x="53314" y="175895"/>
                </a:lnTo>
                <a:lnTo>
                  <a:pt x="43942" y="218211"/>
                </a:lnTo>
                <a:lnTo>
                  <a:pt x="43942" y="261378"/>
                </a:lnTo>
                <a:lnTo>
                  <a:pt x="53314" y="303695"/>
                </a:lnTo>
                <a:lnTo>
                  <a:pt x="72034" y="343484"/>
                </a:lnTo>
                <a:lnTo>
                  <a:pt x="100126" y="379056"/>
                </a:lnTo>
                <a:lnTo>
                  <a:pt x="130035" y="403733"/>
                </a:lnTo>
                <a:lnTo>
                  <a:pt x="163677" y="421792"/>
                </a:lnTo>
                <a:lnTo>
                  <a:pt x="200228" y="432879"/>
                </a:lnTo>
                <a:lnTo>
                  <a:pt x="238836" y="436664"/>
                </a:lnTo>
                <a:lnTo>
                  <a:pt x="277431" y="432879"/>
                </a:lnTo>
                <a:lnTo>
                  <a:pt x="313994" y="421792"/>
                </a:lnTo>
                <a:lnTo>
                  <a:pt x="315315" y="421081"/>
                </a:lnTo>
                <a:lnTo>
                  <a:pt x="347637" y="403733"/>
                </a:lnTo>
                <a:lnTo>
                  <a:pt x="377545" y="379056"/>
                </a:lnTo>
                <a:lnTo>
                  <a:pt x="402120" y="349034"/>
                </a:lnTo>
                <a:lnTo>
                  <a:pt x="420103" y="315252"/>
                </a:lnTo>
                <a:lnTo>
                  <a:pt x="431152" y="278549"/>
                </a:lnTo>
                <a:lnTo>
                  <a:pt x="434911" y="239788"/>
                </a:lnTo>
                <a:close/>
              </a:path>
              <a:path w="654685" h="657859">
                <a:moveTo>
                  <a:pt x="654634" y="606501"/>
                </a:moveTo>
                <a:lnTo>
                  <a:pt x="650938" y="587400"/>
                </a:lnTo>
                <a:lnTo>
                  <a:pt x="639864" y="570623"/>
                </a:lnTo>
                <a:lnTo>
                  <a:pt x="639127" y="569887"/>
                </a:lnTo>
                <a:lnTo>
                  <a:pt x="639127" y="606501"/>
                </a:lnTo>
                <a:lnTo>
                  <a:pt x="636574" y="619747"/>
                </a:lnTo>
                <a:lnTo>
                  <a:pt x="604113" y="641692"/>
                </a:lnTo>
                <a:lnTo>
                  <a:pt x="597230" y="641019"/>
                </a:lnTo>
                <a:lnTo>
                  <a:pt x="590702" y="639025"/>
                </a:lnTo>
                <a:lnTo>
                  <a:pt x="584682" y="635800"/>
                </a:lnTo>
                <a:lnTo>
                  <a:pt x="579335" y="631380"/>
                </a:lnTo>
                <a:lnTo>
                  <a:pt x="455142" y="506666"/>
                </a:lnTo>
                <a:lnTo>
                  <a:pt x="465797" y="495655"/>
                </a:lnTo>
                <a:lnTo>
                  <a:pt x="503961" y="456209"/>
                </a:lnTo>
                <a:lnTo>
                  <a:pt x="628891" y="581634"/>
                </a:lnTo>
                <a:lnTo>
                  <a:pt x="636574" y="593267"/>
                </a:lnTo>
                <a:lnTo>
                  <a:pt x="639127" y="606501"/>
                </a:lnTo>
                <a:lnTo>
                  <a:pt x="639127" y="569887"/>
                </a:lnTo>
                <a:lnTo>
                  <a:pt x="525894" y="456209"/>
                </a:lnTo>
                <a:lnTo>
                  <a:pt x="498716" y="428929"/>
                </a:lnTo>
                <a:lnTo>
                  <a:pt x="492988" y="423189"/>
                </a:lnTo>
                <a:lnTo>
                  <a:pt x="492988" y="445198"/>
                </a:lnTo>
                <a:lnTo>
                  <a:pt x="444169" y="495655"/>
                </a:lnTo>
                <a:lnTo>
                  <a:pt x="427240" y="478650"/>
                </a:lnTo>
                <a:lnTo>
                  <a:pt x="446938" y="458876"/>
                </a:lnTo>
                <a:lnTo>
                  <a:pt x="476770" y="428929"/>
                </a:lnTo>
                <a:lnTo>
                  <a:pt x="492988" y="445198"/>
                </a:lnTo>
                <a:lnTo>
                  <a:pt x="492988" y="423189"/>
                </a:lnTo>
                <a:lnTo>
                  <a:pt x="486371" y="416534"/>
                </a:lnTo>
                <a:lnTo>
                  <a:pt x="479323" y="409448"/>
                </a:lnTo>
                <a:lnTo>
                  <a:pt x="474230" y="409448"/>
                </a:lnTo>
                <a:lnTo>
                  <a:pt x="467182" y="416534"/>
                </a:lnTo>
                <a:lnTo>
                  <a:pt x="466801" y="415632"/>
                </a:lnTo>
                <a:lnTo>
                  <a:pt x="466191" y="414693"/>
                </a:lnTo>
                <a:lnTo>
                  <a:pt x="457034" y="405511"/>
                </a:lnTo>
                <a:lnTo>
                  <a:pt x="457034" y="426707"/>
                </a:lnTo>
                <a:lnTo>
                  <a:pt x="424992" y="458876"/>
                </a:lnTo>
                <a:lnTo>
                  <a:pt x="424624" y="457974"/>
                </a:lnTo>
                <a:lnTo>
                  <a:pt x="424078" y="457111"/>
                </a:lnTo>
                <a:lnTo>
                  <a:pt x="401078" y="434009"/>
                </a:lnTo>
                <a:lnTo>
                  <a:pt x="391464" y="424357"/>
                </a:lnTo>
                <a:lnTo>
                  <a:pt x="397103" y="419646"/>
                </a:lnTo>
                <a:lnTo>
                  <a:pt x="402564" y="414693"/>
                </a:lnTo>
                <a:lnTo>
                  <a:pt x="413029" y="404164"/>
                </a:lnTo>
                <a:lnTo>
                  <a:pt x="417982" y="398678"/>
                </a:lnTo>
                <a:lnTo>
                  <a:pt x="422668" y="393026"/>
                </a:lnTo>
                <a:lnTo>
                  <a:pt x="455282" y="425780"/>
                </a:lnTo>
                <a:lnTo>
                  <a:pt x="456133" y="426326"/>
                </a:lnTo>
                <a:lnTo>
                  <a:pt x="457034" y="426707"/>
                </a:lnTo>
                <a:lnTo>
                  <a:pt x="457034" y="405511"/>
                </a:lnTo>
                <a:lnTo>
                  <a:pt x="444614" y="393026"/>
                </a:lnTo>
                <a:lnTo>
                  <a:pt x="432282" y="380631"/>
                </a:lnTo>
                <a:lnTo>
                  <a:pt x="451802" y="348703"/>
                </a:lnTo>
                <a:lnTo>
                  <a:pt x="466039" y="314223"/>
                </a:lnTo>
                <a:lnTo>
                  <a:pt x="474738" y="277749"/>
                </a:lnTo>
                <a:lnTo>
                  <a:pt x="477685" y="239776"/>
                </a:lnTo>
                <a:lnTo>
                  <a:pt x="473113" y="192582"/>
                </a:lnTo>
                <a:lnTo>
                  <a:pt x="462153" y="156197"/>
                </a:lnTo>
                <a:lnTo>
                  <a:pt x="462153" y="239776"/>
                </a:lnTo>
                <a:lnTo>
                  <a:pt x="457873" y="283921"/>
                </a:lnTo>
                <a:lnTo>
                  <a:pt x="445287" y="325729"/>
                </a:lnTo>
                <a:lnTo>
                  <a:pt x="424802" y="364210"/>
                </a:lnTo>
                <a:lnTo>
                  <a:pt x="396824" y="398399"/>
                </a:lnTo>
                <a:lnTo>
                  <a:pt x="362762" y="426491"/>
                </a:lnTo>
                <a:lnTo>
                  <a:pt x="324434" y="447052"/>
                </a:lnTo>
                <a:lnTo>
                  <a:pt x="282790" y="459689"/>
                </a:lnTo>
                <a:lnTo>
                  <a:pt x="238823" y="463981"/>
                </a:lnTo>
                <a:lnTo>
                  <a:pt x="194830" y="459689"/>
                </a:lnTo>
                <a:lnTo>
                  <a:pt x="153200" y="447052"/>
                </a:lnTo>
                <a:lnTo>
                  <a:pt x="114871" y="426491"/>
                </a:lnTo>
                <a:lnTo>
                  <a:pt x="80810" y="398399"/>
                </a:lnTo>
                <a:lnTo>
                  <a:pt x="52247" y="363258"/>
                </a:lnTo>
                <a:lnTo>
                  <a:pt x="31826" y="324243"/>
                </a:lnTo>
                <a:lnTo>
                  <a:pt x="19570" y="282663"/>
                </a:lnTo>
                <a:lnTo>
                  <a:pt x="15494" y="239776"/>
                </a:lnTo>
                <a:lnTo>
                  <a:pt x="19570" y="196913"/>
                </a:lnTo>
                <a:lnTo>
                  <a:pt x="31826" y="155333"/>
                </a:lnTo>
                <a:lnTo>
                  <a:pt x="52247" y="116319"/>
                </a:lnTo>
                <a:lnTo>
                  <a:pt x="80848" y="81153"/>
                </a:lnTo>
                <a:lnTo>
                  <a:pt x="114909" y="53060"/>
                </a:lnTo>
                <a:lnTo>
                  <a:pt x="153238" y="32499"/>
                </a:lnTo>
                <a:lnTo>
                  <a:pt x="194881" y="19862"/>
                </a:lnTo>
                <a:lnTo>
                  <a:pt x="238836" y="15570"/>
                </a:lnTo>
                <a:lnTo>
                  <a:pt x="282803" y="19862"/>
                </a:lnTo>
                <a:lnTo>
                  <a:pt x="324434" y="32499"/>
                </a:lnTo>
                <a:lnTo>
                  <a:pt x="362762" y="53060"/>
                </a:lnTo>
                <a:lnTo>
                  <a:pt x="396824" y="81153"/>
                </a:lnTo>
                <a:lnTo>
                  <a:pt x="424802" y="115341"/>
                </a:lnTo>
                <a:lnTo>
                  <a:pt x="445287" y="153835"/>
                </a:lnTo>
                <a:lnTo>
                  <a:pt x="457873" y="195630"/>
                </a:lnTo>
                <a:lnTo>
                  <a:pt x="462153" y="239776"/>
                </a:lnTo>
                <a:lnTo>
                  <a:pt x="462153" y="156197"/>
                </a:lnTo>
                <a:lnTo>
                  <a:pt x="437743" y="106718"/>
                </a:lnTo>
                <a:lnTo>
                  <a:pt x="407809" y="70154"/>
                </a:lnTo>
                <a:lnTo>
                  <a:pt x="371373" y="40106"/>
                </a:lnTo>
                <a:lnTo>
                  <a:pt x="330390" y="18110"/>
                </a:lnTo>
                <a:lnTo>
                  <a:pt x="321995" y="15570"/>
                </a:lnTo>
                <a:lnTo>
                  <a:pt x="285864" y="4597"/>
                </a:lnTo>
                <a:lnTo>
                  <a:pt x="238848" y="0"/>
                </a:lnTo>
                <a:lnTo>
                  <a:pt x="191846" y="4597"/>
                </a:lnTo>
                <a:lnTo>
                  <a:pt x="147320" y="18110"/>
                </a:lnTo>
                <a:lnTo>
                  <a:pt x="106311" y="40106"/>
                </a:lnTo>
                <a:lnTo>
                  <a:pt x="69888" y="70154"/>
                </a:lnTo>
                <a:lnTo>
                  <a:pt x="39306" y="107759"/>
                </a:lnTo>
                <a:lnTo>
                  <a:pt x="17462" y="149479"/>
                </a:lnTo>
                <a:lnTo>
                  <a:pt x="4368" y="193954"/>
                </a:lnTo>
                <a:lnTo>
                  <a:pt x="0" y="239776"/>
                </a:lnTo>
                <a:lnTo>
                  <a:pt x="4368" y="285648"/>
                </a:lnTo>
                <a:lnTo>
                  <a:pt x="17462" y="330123"/>
                </a:lnTo>
                <a:lnTo>
                  <a:pt x="39306" y="371843"/>
                </a:lnTo>
                <a:lnTo>
                  <a:pt x="69875" y="409448"/>
                </a:lnTo>
                <a:lnTo>
                  <a:pt x="106299" y="439496"/>
                </a:lnTo>
                <a:lnTo>
                  <a:pt x="147294" y="461492"/>
                </a:lnTo>
                <a:lnTo>
                  <a:pt x="191820" y="475005"/>
                </a:lnTo>
                <a:lnTo>
                  <a:pt x="238836" y="479602"/>
                </a:lnTo>
                <a:lnTo>
                  <a:pt x="276644" y="476631"/>
                </a:lnTo>
                <a:lnTo>
                  <a:pt x="312978" y="467893"/>
                </a:lnTo>
                <a:lnTo>
                  <a:pt x="322376" y="463981"/>
                </a:lnTo>
                <a:lnTo>
                  <a:pt x="347319" y="453605"/>
                </a:lnTo>
                <a:lnTo>
                  <a:pt x="379133" y="434009"/>
                </a:lnTo>
                <a:lnTo>
                  <a:pt x="413118" y="468147"/>
                </a:lnTo>
                <a:lnTo>
                  <a:pt x="413969" y="468680"/>
                </a:lnTo>
                <a:lnTo>
                  <a:pt x="414870" y="469061"/>
                </a:lnTo>
                <a:lnTo>
                  <a:pt x="407758" y="476211"/>
                </a:lnTo>
                <a:lnTo>
                  <a:pt x="407758" y="481139"/>
                </a:lnTo>
                <a:lnTo>
                  <a:pt x="568363" y="642404"/>
                </a:lnTo>
                <a:lnTo>
                  <a:pt x="604113" y="657275"/>
                </a:lnTo>
                <a:lnTo>
                  <a:pt x="614045" y="656310"/>
                </a:lnTo>
                <a:lnTo>
                  <a:pt x="650938" y="625614"/>
                </a:lnTo>
                <a:lnTo>
                  <a:pt x="654634" y="6065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b="1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1694" y="8688930"/>
            <a:ext cx="1342186" cy="1770113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555472" y="2343698"/>
            <a:ext cx="594360" cy="482183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10489" marR="5080" indent="-98425">
              <a:lnSpc>
                <a:spcPts val="1650"/>
              </a:lnSpc>
              <a:spcBef>
                <a:spcPts val="360"/>
              </a:spcBef>
            </a:pPr>
            <a:r>
              <a:rPr sz="1550" b="1" spc="-2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algun Gothic"/>
              </a:rPr>
              <a:t>必</a:t>
            </a:r>
            <a:r>
              <a:rPr sz="1550" b="1" spc="-95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要な</a:t>
            </a:r>
            <a:r>
              <a:rPr sz="1550" b="1" spc="-35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もの</a:t>
            </a:r>
            <a:endParaRPr sz="1550" b="1"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23939" y="2322382"/>
            <a:ext cx="594360" cy="4762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1755"/>
              </a:lnSpc>
              <a:spcBef>
                <a:spcPts val="130"/>
              </a:spcBef>
            </a:pPr>
            <a:r>
              <a:rPr sz="1550" b="1" spc="-2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algun Gothic"/>
              </a:rPr>
              <a:t>ケア</a:t>
            </a:r>
            <a:r>
              <a:rPr sz="1550" b="1" spc="-6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の</a:t>
            </a:r>
            <a:endParaRPr sz="1550" b="1"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  <a:p>
            <a:pPr algn="ctr">
              <a:lnSpc>
                <a:spcPts val="1755"/>
              </a:lnSpc>
            </a:pPr>
            <a:r>
              <a:rPr sz="1550" b="1" spc="-2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⼿</a:t>
            </a:r>
            <a:r>
              <a:rPr sz="1550" b="1" spc="-5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algun Gothic"/>
              </a:rPr>
              <a:t>順</a:t>
            </a:r>
            <a:endParaRPr sz="1550" b="1">
              <a:latin typeface="MS PMincho" panose="02020600040205080304" pitchFamily="18" charset="-128"/>
              <a:ea typeface="MS PMincho" panose="02020600040205080304" pitchFamily="18" charset="-128"/>
              <a:cs typeface="Malgun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2170" y="6852336"/>
            <a:ext cx="1181100" cy="4762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1755"/>
              </a:lnSpc>
              <a:spcBef>
                <a:spcPts val="130"/>
              </a:spcBef>
            </a:pPr>
            <a:r>
              <a:rPr sz="1550" b="1" spc="-35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⽇々の</a:t>
            </a:r>
            <a:endParaRPr sz="1550" b="1" dirty="0"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  <a:p>
            <a:pPr algn="ctr">
              <a:lnSpc>
                <a:spcPts val="1755"/>
              </a:lnSpc>
            </a:pPr>
            <a:r>
              <a:rPr sz="1550" b="1" spc="-2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観</a:t>
            </a:r>
            <a:r>
              <a:rPr sz="1550" b="1" spc="-3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algun Gothic"/>
              </a:rPr>
              <a:t>察ポイント</a:t>
            </a:r>
            <a:endParaRPr sz="1550" b="1" dirty="0">
              <a:latin typeface="MS PMincho" panose="02020600040205080304" pitchFamily="18" charset="-128"/>
              <a:ea typeface="MS PMincho" panose="02020600040205080304" pitchFamily="18" charset="-128"/>
              <a:cs typeface="Malgun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9991" y="8851597"/>
            <a:ext cx="985519" cy="482183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360"/>
              </a:spcBef>
            </a:pPr>
            <a:r>
              <a:rPr sz="1550" b="1" spc="-2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こ</a:t>
            </a:r>
            <a:r>
              <a:rPr sz="1550" b="1" spc="-2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algun Gothic"/>
              </a:rPr>
              <a:t>ん</a:t>
            </a:r>
            <a:r>
              <a:rPr sz="1550" b="1" spc="-2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な</a:t>
            </a:r>
            <a:r>
              <a:rPr sz="1550" b="1" spc="-2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algun Gothic"/>
              </a:rPr>
              <a:t>時</a:t>
            </a:r>
            <a:r>
              <a:rPr sz="1550" b="1" spc="-16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は</a:t>
            </a:r>
            <a:r>
              <a:rPr sz="1550" b="1" spc="-2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医</a:t>
            </a:r>
            <a:r>
              <a:rPr sz="1550" b="1" spc="-2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algun Gothic"/>
              </a:rPr>
              <a:t>師</a:t>
            </a:r>
            <a:r>
              <a:rPr sz="1550" b="1" spc="-2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に</a:t>
            </a:r>
            <a:r>
              <a:rPr sz="1550" b="1" spc="-9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algun Gothic"/>
              </a:rPr>
              <a:t>相談</a:t>
            </a:r>
            <a:endParaRPr sz="1550" b="1">
              <a:latin typeface="MS PMincho" panose="02020600040205080304" pitchFamily="18" charset="-128"/>
              <a:ea typeface="MS PMincho" panose="02020600040205080304" pitchFamily="18" charset="-128"/>
              <a:cs typeface="Malgun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5472" y="4655008"/>
            <a:ext cx="594360" cy="482183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360"/>
              </a:spcBef>
            </a:pPr>
            <a:r>
              <a:rPr sz="1550" b="1" spc="-2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algun Gothic"/>
              </a:rPr>
              <a:t>ケア</a:t>
            </a:r>
            <a:r>
              <a:rPr sz="1550" b="1" spc="-18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の</a:t>
            </a:r>
            <a:r>
              <a:rPr sz="1550" b="1" spc="-75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algun Gothic"/>
              </a:rPr>
              <a:t>注意点</a:t>
            </a:r>
            <a:endParaRPr sz="1550" b="1">
              <a:latin typeface="MS PMincho" panose="02020600040205080304" pitchFamily="18" charset="-128"/>
              <a:ea typeface="MS PMincho" panose="02020600040205080304" pitchFamily="18" charset="-128"/>
              <a:cs typeface="Malgun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19687" y="312502"/>
            <a:ext cx="149288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2750" algn="l"/>
                <a:tab pos="812800" algn="l"/>
                <a:tab pos="1212850" algn="l"/>
              </a:tabLst>
            </a:pPr>
            <a:r>
              <a:rPr sz="2100" b="1" spc="-5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の</a:t>
            </a:r>
            <a:r>
              <a:rPr sz="2100" b="1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	</a:t>
            </a:r>
            <a:r>
              <a:rPr sz="2100" b="1" spc="-5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手</a:t>
            </a:r>
            <a:r>
              <a:rPr sz="2100" b="1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	</a:t>
            </a:r>
            <a:r>
              <a:rPr sz="2100" b="1" spc="-5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順</a:t>
            </a:r>
            <a:r>
              <a:rPr sz="2100" b="1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	</a:t>
            </a:r>
            <a:r>
              <a:rPr sz="2100" b="1" spc="-5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書</a:t>
            </a:r>
            <a:endParaRPr sz="2100" b="1"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99727" y="393496"/>
            <a:ext cx="8794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3220" algn="l"/>
                <a:tab pos="713740" algn="l"/>
              </a:tabLst>
            </a:pPr>
            <a:r>
              <a:rPr sz="1200" b="1" spc="-5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年</a:t>
            </a:r>
            <a:r>
              <a:rPr sz="1200" b="1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	</a:t>
            </a:r>
            <a:r>
              <a:rPr sz="1200" b="1" spc="-5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月</a:t>
            </a:r>
            <a:r>
              <a:rPr sz="1200" b="1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	</a:t>
            </a:r>
            <a:r>
              <a:rPr sz="1200" b="1" spc="-5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日</a:t>
            </a:r>
            <a:endParaRPr sz="1200" b="1"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57157" y="833518"/>
            <a:ext cx="1905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1</a:t>
            </a:r>
            <a:r>
              <a:rPr sz="1200" b="1" spc="-85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 </a:t>
            </a:r>
            <a:r>
              <a:rPr sz="1200" b="1" spc="15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.</a:t>
            </a:r>
            <a:endParaRPr sz="1200" b="1"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57157" y="1138433"/>
            <a:ext cx="1905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2</a:t>
            </a:r>
            <a:r>
              <a:rPr sz="1200" b="1" spc="-85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 </a:t>
            </a:r>
            <a:r>
              <a:rPr sz="1200" b="1" spc="15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.</a:t>
            </a:r>
            <a:endParaRPr sz="1200" b="1"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57157" y="1443348"/>
            <a:ext cx="1905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3</a:t>
            </a:r>
            <a:r>
              <a:rPr sz="1200" b="1" spc="-85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 </a:t>
            </a:r>
            <a:r>
              <a:rPr sz="1200" b="1" spc="15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.</a:t>
            </a:r>
            <a:endParaRPr sz="1200" b="1"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40745" y="4289985"/>
            <a:ext cx="246379" cy="4674399"/>
            <a:chOff x="4740745" y="4289985"/>
            <a:chExt cx="246379" cy="4674399"/>
          </a:xfrm>
        </p:grpSpPr>
        <p:sp>
          <p:nvSpPr>
            <p:cNvPr id="3" name="object 3"/>
            <p:cNvSpPr/>
            <p:nvPr/>
          </p:nvSpPr>
          <p:spPr>
            <a:xfrm>
              <a:off x="4740745" y="4289985"/>
              <a:ext cx="246379" cy="215265"/>
            </a:xfrm>
            <a:custGeom>
              <a:avLst/>
              <a:gdLst/>
              <a:ahLst/>
              <a:cxnLst/>
              <a:rect l="l" t="t" r="r" b="b"/>
              <a:pathLst>
                <a:path w="246379" h="215264">
                  <a:moveTo>
                    <a:pt x="0" y="0"/>
                  </a:moveTo>
                  <a:lnTo>
                    <a:pt x="245977" y="0"/>
                  </a:lnTo>
                  <a:lnTo>
                    <a:pt x="122988" y="215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>
              <a:endParaRPr b="1">
                <a:latin typeface="MS PMincho" panose="02020600040205080304" pitchFamily="18" charset="-128"/>
                <a:ea typeface="MS PMincho" panose="02020600040205080304" pitchFamily="18" charset="-128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4740745" y="7262741"/>
              <a:ext cx="246379" cy="215265"/>
            </a:xfrm>
            <a:custGeom>
              <a:avLst/>
              <a:gdLst/>
              <a:ahLst/>
              <a:cxnLst/>
              <a:rect l="l" t="t" r="r" b="b"/>
              <a:pathLst>
                <a:path w="246379" h="215265">
                  <a:moveTo>
                    <a:pt x="0" y="0"/>
                  </a:moveTo>
                  <a:lnTo>
                    <a:pt x="245977" y="0"/>
                  </a:lnTo>
                  <a:lnTo>
                    <a:pt x="122988" y="215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>
              <a:endParaRPr b="1">
                <a:latin typeface="MS PMincho" panose="02020600040205080304" pitchFamily="18" charset="-128"/>
                <a:ea typeface="MS PMincho" panose="02020600040205080304" pitchFamily="18" charset="-128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740745" y="5776363"/>
              <a:ext cx="246379" cy="215265"/>
            </a:xfrm>
            <a:custGeom>
              <a:avLst/>
              <a:gdLst/>
              <a:ahLst/>
              <a:cxnLst/>
              <a:rect l="l" t="t" r="r" b="b"/>
              <a:pathLst>
                <a:path w="246379" h="215264">
                  <a:moveTo>
                    <a:pt x="0" y="0"/>
                  </a:moveTo>
                  <a:lnTo>
                    <a:pt x="245977" y="0"/>
                  </a:lnTo>
                  <a:lnTo>
                    <a:pt x="122988" y="215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>
              <a:endParaRPr b="1">
                <a:latin typeface="MS PMincho" panose="02020600040205080304" pitchFamily="18" charset="-128"/>
                <a:ea typeface="MS PMincho" panose="02020600040205080304" pitchFamily="18" charset="-128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740745" y="8749119"/>
              <a:ext cx="246379" cy="215265"/>
            </a:xfrm>
            <a:custGeom>
              <a:avLst/>
              <a:gdLst/>
              <a:ahLst/>
              <a:cxnLst/>
              <a:rect l="l" t="t" r="r" b="b"/>
              <a:pathLst>
                <a:path w="246379" h="215265">
                  <a:moveTo>
                    <a:pt x="0" y="0"/>
                  </a:moveTo>
                  <a:lnTo>
                    <a:pt x="245977" y="0"/>
                  </a:lnTo>
                  <a:lnTo>
                    <a:pt x="122988" y="215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>
              <a:endParaRPr b="1">
                <a:latin typeface="MS PMincho" panose="02020600040205080304" pitchFamily="18" charset="-128"/>
                <a:ea typeface="MS PMincho" panose="02020600040205080304" pitchFamily="18" charset="-128"/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-1786" y="1830301"/>
            <a:ext cx="7566025" cy="0"/>
          </a:xfrm>
          <a:custGeom>
            <a:avLst/>
            <a:gdLst/>
            <a:ahLst/>
            <a:cxnLst/>
            <a:rect l="l" t="t" r="r" b="b"/>
            <a:pathLst>
              <a:path w="7566025">
                <a:moveTo>
                  <a:pt x="0" y="0"/>
                </a:moveTo>
                <a:lnTo>
                  <a:pt x="7565826" y="0"/>
                </a:lnTo>
              </a:path>
            </a:pathLst>
          </a:custGeom>
          <a:ln w="9527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 b="1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971205" y="4664638"/>
            <a:ext cx="253365" cy="284480"/>
            <a:chOff x="4971205" y="4664638"/>
            <a:chExt cx="253365" cy="284480"/>
          </a:xfrm>
        </p:grpSpPr>
        <p:sp>
          <p:nvSpPr>
            <p:cNvPr id="13" name="object 13"/>
            <p:cNvSpPr/>
            <p:nvPr/>
          </p:nvSpPr>
          <p:spPr>
            <a:xfrm>
              <a:off x="4990262" y="4683652"/>
              <a:ext cx="215265" cy="246379"/>
            </a:xfrm>
            <a:custGeom>
              <a:avLst/>
              <a:gdLst/>
              <a:ahLst/>
              <a:cxnLst/>
              <a:rect l="l" t="t" r="r" b="b"/>
              <a:pathLst>
                <a:path w="215264" h="246379">
                  <a:moveTo>
                    <a:pt x="0" y="245977"/>
                  </a:moveTo>
                  <a:lnTo>
                    <a:pt x="0" y="0"/>
                  </a:lnTo>
                  <a:lnTo>
                    <a:pt x="215230" y="122988"/>
                  </a:lnTo>
                  <a:lnTo>
                    <a:pt x="0" y="245977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>
              <a:endParaRPr b="1">
                <a:latin typeface="MS PMincho" panose="02020600040205080304" pitchFamily="18" charset="-128"/>
                <a:ea typeface="MS PMincho" panose="02020600040205080304" pitchFamily="18" charset="-128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990263" y="4683695"/>
              <a:ext cx="215265" cy="246379"/>
            </a:xfrm>
            <a:custGeom>
              <a:avLst/>
              <a:gdLst/>
              <a:ahLst/>
              <a:cxnLst/>
              <a:rect l="l" t="t" r="r" b="b"/>
              <a:pathLst>
                <a:path w="215264" h="246379">
                  <a:moveTo>
                    <a:pt x="215234" y="122943"/>
                  </a:moveTo>
                  <a:lnTo>
                    <a:pt x="0" y="245871"/>
                  </a:lnTo>
                  <a:lnTo>
                    <a:pt x="0" y="0"/>
                  </a:lnTo>
                  <a:lnTo>
                    <a:pt x="215234" y="122943"/>
                  </a:lnTo>
                </a:path>
              </a:pathLst>
            </a:custGeom>
            <a:ln w="381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MS PMincho" panose="02020600040205080304" pitchFamily="18" charset="-128"/>
                <a:ea typeface="MS PMincho" panose="02020600040205080304" pitchFamily="18" charset="-128"/>
              </a:endParaRPr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802247" y="5199860"/>
            <a:ext cx="284480" cy="253365"/>
            <a:chOff x="4802247" y="5199860"/>
            <a:chExt cx="284480" cy="253365"/>
          </a:xfrm>
        </p:grpSpPr>
        <p:sp>
          <p:nvSpPr>
            <p:cNvPr id="16" name="object 16"/>
            <p:cNvSpPr/>
            <p:nvPr/>
          </p:nvSpPr>
          <p:spPr>
            <a:xfrm>
              <a:off x="4821242" y="5218917"/>
              <a:ext cx="246379" cy="215265"/>
            </a:xfrm>
            <a:custGeom>
              <a:avLst/>
              <a:gdLst/>
              <a:ahLst/>
              <a:cxnLst/>
              <a:rect l="l" t="t" r="r" b="b"/>
              <a:pathLst>
                <a:path w="246379" h="215264">
                  <a:moveTo>
                    <a:pt x="0" y="0"/>
                  </a:moveTo>
                  <a:lnTo>
                    <a:pt x="245977" y="0"/>
                  </a:lnTo>
                  <a:lnTo>
                    <a:pt x="122988" y="215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>
              <a:endParaRPr b="1">
                <a:latin typeface="MS PMincho" panose="02020600040205080304" pitchFamily="18" charset="-128"/>
                <a:ea typeface="MS PMincho" panose="02020600040205080304" pitchFamily="18" charset="-128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4821304" y="5218917"/>
              <a:ext cx="246379" cy="215265"/>
            </a:xfrm>
            <a:custGeom>
              <a:avLst/>
              <a:gdLst/>
              <a:ahLst/>
              <a:cxnLst/>
              <a:rect l="l" t="t" r="r" b="b"/>
              <a:pathLst>
                <a:path w="246379" h="215264">
                  <a:moveTo>
                    <a:pt x="122928" y="215234"/>
                  </a:moveTo>
                  <a:lnTo>
                    <a:pt x="0" y="0"/>
                  </a:lnTo>
                  <a:lnTo>
                    <a:pt x="245871" y="0"/>
                  </a:lnTo>
                  <a:lnTo>
                    <a:pt x="122928" y="215234"/>
                  </a:lnTo>
                </a:path>
              </a:pathLst>
            </a:custGeom>
            <a:ln w="381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MS PMincho" panose="02020600040205080304" pitchFamily="18" charset="-128"/>
                <a:ea typeface="MS PMincho" panose="02020600040205080304" pitchFamily="18" charset="-128"/>
              </a:endParaRPr>
            </a:p>
          </p:txBody>
        </p:sp>
      </p:grp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65310" y="3181181"/>
            <a:ext cx="956041" cy="95604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65310" y="4658162"/>
            <a:ext cx="956041" cy="95604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65310" y="6135144"/>
            <a:ext cx="956041" cy="956042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65310" y="7612126"/>
            <a:ext cx="956041" cy="956041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65310" y="9089107"/>
            <a:ext cx="956041" cy="956041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491127" y="952714"/>
            <a:ext cx="737235" cy="27699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b="1" spc="135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大事な</a:t>
            </a:r>
            <a:endParaRPr sz="1700" b="1"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810810" y="2448690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60">
                <a:moveTo>
                  <a:pt x="26980" y="47642"/>
                </a:moveTo>
                <a:lnTo>
                  <a:pt x="20662" y="47642"/>
                </a:lnTo>
                <a:lnTo>
                  <a:pt x="17623" y="47038"/>
                </a:lnTo>
                <a:lnTo>
                  <a:pt x="0" y="26980"/>
                </a:lnTo>
                <a:lnTo>
                  <a:pt x="0" y="20662"/>
                </a:lnTo>
                <a:lnTo>
                  <a:pt x="20662" y="0"/>
                </a:lnTo>
                <a:lnTo>
                  <a:pt x="26980" y="0"/>
                </a:lnTo>
                <a:lnTo>
                  <a:pt x="47642" y="23821"/>
                </a:lnTo>
                <a:lnTo>
                  <a:pt x="47642" y="26980"/>
                </a:lnTo>
                <a:lnTo>
                  <a:pt x="26980" y="47642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0" tIns="0" rIns="0" bIns="0" rtlCol="0"/>
          <a:lstStyle/>
          <a:p>
            <a:endParaRPr b="1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810810" y="2867948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60">
                <a:moveTo>
                  <a:pt x="26980" y="47642"/>
                </a:moveTo>
                <a:lnTo>
                  <a:pt x="20662" y="47642"/>
                </a:lnTo>
                <a:lnTo>
                  <a:pt x="17623" y="47038"/>
                </a:lnTo>
                <a:lnTo>
                  <a:pt x="0" y="26980"/>
                </a:lnTo>
                <a:lnTo>
                  <a:pt x="0" y="20662"/>
                </a:lnTo>
                <a:lnTo>
                  <a:pt x="20662" y="0"/>
                </a:lnTo>
                <a:lnTo>
                  <a:pt x="26980" y="0"/>
                </a:lnTo>
                <a:lnTo>
                  <a:pt x="47642" y="23821"/>
                </a:lnTo>
                <a:lnTo>
                  <a:pt x="47642" y="26980"/>
                </a:lnTo>
                <a:lnTo>
                  <a:pt x="26980" y="47642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0" tIns="0" rIns="0" bIns="0" rtlCol="0"/>
          <a:lstStyle/>
          <a:p>
            <a:endParaRPr b="1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810810" y="3287205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60">
                <a:moveTo>
                  <a:pt x="26980" y="47642"/>
                </a:moveTo>
                <a:lnTo>
                  <a:pt x="20662" y="47642"/>
                </a:lnTo>
                <a:lnTo>
                  <a:pt x="17623" y="47038"/>
                </a:lnTo>
                <a:lnTo>
                  <a:pt x="0" y="26980"/>
                </a:lnTo>
                <a:lnTo>
                  <a:pt x="0" y="20662"/>
                </a:lnTo>
                <a:lnTo>
                  <a:pt x="20662" y="0"/>
                </a:lnTo>
                <a:lnTo>
                  <a:pt x="26980" y="0"/>
                </a:lnTo>
                <a:lnTo>
                  <a:pt x="47642" y="23821"/>
                </a:lnTo>
                <a:lnTo>
                  <a:pt x="47642" y="26980"/>
                </a:lnTo>
                <a:lnTo>
                  <a:pt x="26980" y="47642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0" tIns="0" rIns="0" bIns="0" rtlCol="0"/>
          <a:lstStyle/>
          <a:p>
            <a:endParaRPr b="1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810810" y="3496835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60">
                <a:moveTo>
                  <a:pt x="26980" y="47642"/>
                </a:moveTo>
                <a:lnTo>
                  <a:pt x="20662" y="47642"/>
                </a:lnTo>
                <a:lnTo>
                  <a:pt x="17623" y="47038"/>
                </a:lnTo>
                <a:lnTo>
                  <a:pt x="0" y="26980"/>
                </a:lnTo>
                <a:lnTo>
                  <a:pt x="0" y="20662"/>
                </a:lnTo>
                <a:lnTo>
                  <a:pt x="20662" y="0"/>
                </a:lnTo>
                <a:lnTo>
                  <a:pt x="26980" y="0"/>
                </a:lnTo>
                <a:lnTo>
                  <a:pt x="47642" y="23821"/>
                </a:lnTo>
                <a:lnTo>
                  <a:pt x="47642" y="26980"/>
                </a:lnTo>
                <a:lnTo>
                  <a:pt x="26980" y="47642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0" tIns="0" rIns="0" bIns="0" rtlCol="0"/>
          <a:lstStyle/>
          <a:p>
            <a:endParaRPr b="1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810810" y="3706464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60">
                <a:moveTo>
                  <a:pt x="26980" y="47642"/>
                </a:moveTo>
                <a:lnTo>
                  <a:pt x="20662" y="47642"/>
                </a:lnTo>
                <a:lnTo>
                  <a:pt x="17623" y="47038"/>
                </a:lnTo>
                <a:lnTo>
                  <a:pt x="0" y="26980"/>
                </a:lnTo>
                <a:lnTo>
                  <a:pt x="0" y="20662"/>
                </a:lnTo>
                <a:lnTo>
                  <a:pt x="20662" y="0"/>
                </a:lnTo>
                <a:lnTo>
                  <a:pt x="26980" y="0"/>
                </a:lnTo>
                <a:lnTo>
                  <a:pt x="47642" y="23821"/>
                </a:lnTo>
                <a:lnTo>
                  <a:pt x="47642" y="26980"/>
                </a:lnTo>
                <a:lnTo>
                  <a:pt x="26980" y="47642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0" tIns="0" rIns="0" bIns="0" rtlCol="0"/>
          <a:lstStyle/>
          <a:p>
            <a:endParaRPr b="1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64537" y="2348642"/>
            <a:ext cx="2457450" cy="149288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71145" algn="l">
              <a:lnSpc>
                <a:spcPct val="100000"/>
              </a:lnSpc>
              <a:spcBef>
                <a:spcPts val="310"/>
              </a:spcBef>
            </a:pPr>
            <a:r>
              <a:rPr sz="1200" b="1" spc="12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ストーマ</a:t>
            </a:r>
            <a:endParaRPr sz="1200" b="1" dirty="0"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  <a:p>
            <a:pPr marL="271145" marR="355600" indent="-259079">
              <a:lnSpc>
                <a:spcPct val="114599"/>
              </a:lnSpc>
            </a:pPr>
            <a:r>
              <a:rPr sz="1200" b="1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（</a:t>
            </a:r>
            <a:r>
              <a:rPr sz="1200" b="1" spc="14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 </a:t>
            </a:r>
            <a:r>
              <a:rPr sz="1200" b="1" spc="140" dirty="0" err="1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パウチ、フランジなど</a:t>
            </a:r>
            <a:r>
              <a:rPr sz="1200" b="1" spc="-5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）</a:t>
            </a:r>
            <a:endParaRPr lang="en-US" sz="1200" b="1" spc="-50" dirty="0">
              <a:solidFill>
                <a:srgbClr val="2F2F2F"/>
              </a:solidFill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  <a:p>
            <a:pPr marL="271145" marR="355600" indent="-259079">
              <a:lnSpc>
                <a:spcPct val="114599"/>
              </a:lnSpc>
            </a:pPr>
            <a:r>
              <a:rPr lang="ja-JP" altLang="en-US" sz="1200" b="1" spc="15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　　ク</a:t>
            </a:r>
            <a:r>
              <a:rPr sz="1200" b="1" spc="150" dirty="0" err="1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レンジング用品</a:t>
            </a:r>
            <a:endParaRPr sz="1200" b="1" dirty="0"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  <a:p>
            <a:pPr marL="271145" marR="5080" indent="-259079">
              <a:lnSpc>
                <a:spcPct val="114599"/>
              </a:lnSpc>
            </a:pPr>
            <a:r>
              <a:rPr sz="1200" b="1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（</a:t>
            </a:r>
            <a:r>
              <a:rPr sz="1200" b="1" spc="14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 </a:t>
            </a:r>
            <a:r>
              <a:rPr sz="1200" b="1" spc="140" dirty="0" err="1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石鹸、水、柔らかいタオル</a:t>
            </a:r>
            <a:r>
              <a:rPr sz="1200" b="1" spc="-5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）</a:t>
            </a:r>
            <a:endParaRPr lang="en-US" sz="1200" b="1" spc="-50" dirty="0">
              <a:solidFill>
                <a:srgbClr val="2F2F2F"/>
              </a:solidFill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  <a:p>
            <a:pPr marL="271145" marR="5080" indent="-259079">
              <a:lnSpc>
                <a:spcPct val="114599"/>
              </a:lnSpc>
            </a:pPr>
            <a:r>
              <a:rPr lang="ja-JP" altLang="en-US" sz="1200" b="1" spc="-5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　　　</a:t>
            </a:r>
            <a:r>
              <a:rPr sz="1200" b="1" spc="150" dirty="0" err="1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交換用のストーマ</a:t>
            </a:r>
            <a:endParaRPr sz="1200" b="1" dirty="0"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  <a:p>
            <a:pPr marL="271145">
              <a:lnSpc>
                <a:spcPct val="100000"/>
              </a:lnSpc>
              <a:spcBef>
                <a:spcPts val="210"/>
              </a:spcBef>
            </a:pPr>
            <a:r>
              <a:rPr sz="1200" b="1" spc="10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剥離剤</a:t>
            </a:r>
            <a:endParaRPr sz="1200" b="1" dirty="0"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  <a:p>
            <a:pPr marL="271145">
              <a:lnSpc>
                <a:spcPct val="100000"/>
              </a:lnSpc>
              <a:spcBef>
                <a:spcPts val="210"/>
              </a:spcBef>
            </a:pPr>
            <a:r>
              <a:rPr sz="1200" b="1" spc="18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ミラー</a:t>
            </a:r>
            <a:r>
              <a:rPr sz="1200" b="1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（</a:t>
            </a:r>
            <a:r>
              <a:rPr sz="1200" b="1" spc="105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 確認用</a:t>
            </a:r>
            <a:r>
              <a:rPr sz="1200" b="1" spc="-5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）</a:t>
            </a:r>
            <a:endParaRPr sz="1200" b="1" dirty="0"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700463" y="7015798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6980" y="47642"/>
                </a:moveTo>
                <a:lnTo>
                  <a:pt x="20662" y="47642"/>
                </a:lnTo>
                <a:lnTo>
                  <a:pt x="17623" y="47038"/>
                </a:lnTo>
                <a:lnTo>
                  <a:pt x="0" y="26980"/>
                </a:lnTo>
                <a:lnTo>
                  <a:pt x="0" y="20662"/>
                </a:lnTo>
                <a:lnTo>
                  <a:pt x="20662" y="0"/>
                </a:lnTo>
                <a:lnTo>
                  <a:pt x="26980" y="0"/>
                </a:lnTo>
                <a:lnTo>
                  <a:pt x="47642" y="23821"/>
                </a:lnTo>
                <a:lnTo>
                  <a:pt x="47642" y="26980"/>
                </a:lnTo>
                <a:lnTo>
                  <a:pt x="26980" y="47642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0" tIns="0" rIns="0" bIns="0" rtlCol="0"/>
          <a:lstStyle/>
          <a:p>
            <a:endParaRPr b="1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700463" y="7435056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6980" y="47642"/>
                </a:moveTo>
                <a:lnTo>
                  <a:pt x="20662" y="47642"/>
                </a:lnTo>
                <a:lnTo>
                  <a:pt x="17623" y="47038"/>
                </a:lnTo>
                <a:lnTo>
                  <a:pt x="0" y="26980"/>
                </a:lnTo>
                <a:lnTo>
                  <a:pt x="0" y="20662"/>
                </a:lnTo>
                <a:lnTo>
                  <a:pt x="20662" y="0"/>
                </a:lnTo>
                <a:lnTo>
                  <a:pt x="26980" y="0"/>
                </a:lnTo>
                <a:lnTo>
                  <a:pt x="47642" y="23821"/>
                </a:lnTo>
                <a:lnTo>
                  <a:pt x="47642" y="26980"/>
                </a:lnTo>
                <a:lnTo>
                  <a:pt x="26980" y="47642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0" tIns="0" rIns="0" bIns="0" rtlCol="0"/>
          <a:lstStyle/>
          <a:p>
            <a:endParaRPr b="1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700463" y="8063942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6980" y="47642"/>
                </a:moveTo>
                <a:lnTo>
                  <a:pt x="20662" y="47642"/>
                </a:lnTo>
                <a:lnTo>
                  <a:pt x="17623" y="47038"/>
                </a:lnTo>
                <a:lnTo>
                  <a:pt x="0" y="26980"/>
                </a:lnTo>
                <a:lnTo>
                  <a:pt x="0" y="20662"/>
                </a:lnTo>
                <a:lnTo>
                  <a:pt x="20662" y="0"/>
                </a:lnTo>
                <a:lnTo>
                  <a:pt x="26980" y="0"/>
                </a:lnTo>
                <a:lnTo>
                  <a:pt x="47642" y="23821"/>
                </a:lnTo>
                <a:lnTo>
                  <a:pt x="47642" y="26980"/>
                </a:lnTo>
                <a:lnTo>
                  <a:pt x="26980" y="47642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0" tIns="0" rIns="0" bIns="0" rtlCol="0"/>
          <a:lstStyle/>
          <a:p>
            <a:endParaRPr b="1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82948" y="6890660"/>
            <a:ext cx="2782299" cy="128333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71145">
              <a:lnSpc>
                <a:spcPct val="100000"/>
              </a:lnSpc>
              <a:spcBef>
                <a:spcPts val="310"/>
              </a:spcBef>
            </a:pPr>
            <a:r>
              <a:rPr sz="1200" b="1" spc="13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皮膚の状態</a:t>
            </a:r>
            <a:endParaRPr sz="1200" b="1" dirty="0"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  <a:p>
            <a:pPr marL="271145" marR="706120" indent="-259079">
              <a:lnSpc>
                <a:spcPct val="114599"/>
              </a:lnSpc>
            </a:pPr>
            <a:r>
              <a:rPr sz="1200" b="1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（</a:t>
            </a:r>
            <a:r>
              <a:rPr sz="1200" b="1" spc="14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 </a:t>
            </a:r>
            <a:r>
              <a:rPr sz="1200" b="1" spc="140" dirty="0" err="1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赤み、腫れ、炎症</a:t>
            </a:r>
            <a:r>
              <a:rPr sz="1200" b="1" spc="-5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）</a:t>
            </a:r>
            <a:endParaRPr lang="en-US" sz="1200" b="1" spc="-50" dirty="0">
              <a:solidFill>
                <a:srgbClr val="2F2F2F"/>
              </a:solidFill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  <a:p>
            <a:pPr marL="271145" marR="706120" indent="-259079">
              <a:lnSpc>
                <a:spcPct val="114599"/>
              </a:lnSpc>
            </a:pPr>
            <a:r>
              <a:rPr lang="ja-JP" altLang="en-US" sz="1200" b="1" spc="-5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　　　</a:t>
            </a:r>
            <a:r>
              <a:rPr sz="1200" b="1" spc="150" dirty="0" err="1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ストーマの色や形状</a:t>
            </a:r>
            <a:endParaRPr sz="1200" b="1" dirty="0"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  <a:p>
            <a:pPr marL="363220" marR="614045" indent="-351155">
              <a:lnSpc>
                <a:spcPct val="114599"/>
              </a:lnSpc>
            </a:pPr>
            <a:r>
              <a:rPr sz="1200" b="1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（</a:t>
            </a:r>
            <a:r>
              <a:rPr sz="1200" b="1" spc="12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 </a:t>
            </a:r>
            <a:r>
              <a:rPr sz="1200" b="1" spc="120" dirty="0" err="1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正常なピンク色か</a:t>
            </a:r>
            <a:r>
              <a:rPr sz="1200" b="1" spc="12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、</a:t>
            </a:r>
            <a:r>
              <a:rPr lang="ja-JP" altLang="en-US" sz="1200" b="1" spc="18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 </a:t>
            </a:r>
            <a:endParaRPr lang="en-US" altLang="ja-JP" sz="1200" b="1" spc="180" dirty="0">
              <a:solidFill>
                <a:srgbClr val="2F2F2F"/>
              </a:solidFill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  <a:p>
            <a:pPr marL="363220" marR="614045" indent="-351155">
              <a:lnSpc>
                <a:spcPct val="114599"/>
              </a:lnSpc>
            </a:pPr>
            <a:r>
              <a:rPr lang="ja-JP" altLang="en-US" sz="1200" b="1" spc="18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　　　　　変</a:t>
            </a:r>
            <a:r>
              <a:rPr sz="1200" b="1" spc="180" dirty="0" err="1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色していないか</a:t>
            </a:r>
            <a:r>
              <a:rPr sz="1200" b="1" spc="-5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）</a:t>
            </a:r>
            <a:endParaRPr sz="1200" b="1" dirty="0"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  <a:p>
            <a:pPr marL="271145">
              <a:lnSpc>
                <a:spcPct val="100000"/>
              </a:lnSpc>
              <a:spcBef>
                <a:spcPts val="210"/>
              </a:spcBef>
            </a:pPr>
            <a:r>
              <a:rPr sz="1200" b="1" spc="16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ストーマのフィット感や漏れ</a:t>
            </a:r>
            <a:endParaRPr sz="1200" b="1" dirty="0"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700463" y="4899791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60">
                <a:moveTo>
                  <a:pt x="26980" y="47642"/>
                </a:moveTo>
                <a:lnTo>
                  <a:pt x="20662" y="47642"/>
                </a:lnTo>
                <a:lnTo>
                  <a:pt x="17623" y="47038"/>
                </a:lnTo>
                <a:lnTo>
                  <a:pt x="0" y="26980"/>
                </a:lnTo>
                <a:lnTo>
                  <a:pt x="0" y="20662"/>
                </a:lnTo>
                <a:lnTo>
                  <a:pt x="20662" y="0"/>
                </a:lnTo>
                <a:lnTo>
                  <a:pt x="26980" y="0"/>
                </a:lnTo>
                <a:lnTo>
                  <a:pt x="47642" y="23821"/>
                </a:lnTo>
                <a:lnTo>
                  <a:pt x="47642" y="26980"/>
                </a:lnTo>
                <a:lnTo>
                  <a:pt x="26980" y="47642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0" tIns="0" rIns="0" bIns="0" rtlCol="0"/>
          <a:lstStyle/>
          <a:p>
            <a:endParaRPr b="1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700463" y="5528678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60">
                <a:moveTo>
                  <a:pt x="26980" y="47642"/>
                </a:moveTo>
                <a:lnTo>
                  <a:pt x="20662" y="47642"/>
                </a:lnTo>
                <a:lnTo>
                  <a:pt x="17623" y="47038"/>
                </a:lnTo>
                <a:lnTo>
                  <a:pt x="0" y="26980"/>
                </a:lnTo>
                <a:lnTo>
                  <a:pt x="0" y="20662"/>
                </a:lnTo>
                <a:lnTo>
                  <a:pt x="20662" y="0"/>
                </a:lnTo>
                <a:lnTo>
                  <a:pt x="26980" y="0"/>
                </a:lnTo>
                <a:lnTo>
                  <a:pt x="47642" y="23821"/>
                </a:lnTo>
                <a:lnTo>
                  <a:pt x="47642" y="26980"/>
                </a:lnTo>
                <a:lnTo>
                  <a:pt x="26980" y="47642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0" tIns="0" rIns="0" bIns="0" rtlCol="0"/>
          <a:lstStyle/>
          <a:p>
            <a:endParaRPr b="1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842007" y="4774653"/>
            <a:ext cx="2373630" cy="1073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marR="447040" indent="-92075">
              <a:lnSpc>
                <a:spcPct val="114599"/>
              </a:lnSpc>
              <a:spcBef>
                <a:spcPts val="100"/>
              </a:spcBef>
            </a:pPr>
            <a:r>
              <a:rPr sz="1200" b="1" spc="155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皮膚が完全に乾いている</a:t>
            </a:r>
            <a:r>
              <a:rPr sz="1200" b="1" spc="15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ことを確認してから</a:t>
            </a:r>
            <a:endParaRPr sz="1200" b="1" dirty="0"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  <a:p>
            <a:pPr marL="104139">
              <a:lnSpc>
                <a:spcPct val="100000"/>
              </a:lnSpc>
              <a:spcBef>
                <a:spcPts val="210"/>
              </a:spcBef>
            </a:pPr>
            <a:r>
              <a:rPr sz="1200" b="1" spc="155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新しいストーマを貼る</a:t>
            </a:r>
            <a:endParaRPr sz="1200" b="1" dirty="0"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200" b="1" spc="16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ストーマのサイズや形状が</a:t>
            </a:r>
            <a:endParaRPr sz="1200" b="1" dirty="0"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  <a:p>
            <a:pPr marL="104139">
              <a:lnSpc>
                <a:spcPct val="100000"/>
              </a:lnSpc>
              <a:spcBef>
                <a:spcPts val="210"/>
              </a:spcBef>
            </a:pPr>
            <a:r>
              <a:rPr sz="1200" b="1" spc="16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適切であることを確認する。</a:t>
            </a:r>
            <a:endParaRPr sz="1200" b="1" dirty="0"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721474" y="9003035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6980" y="47642"/>
                </a:moveTo>
                <a:lnTo>
                  <a:pt x="20662" y="47642"/>
                </a:lnTo>
                <a:lnTo>
                  <a:pt x="17623" y="47038"/>
                </a:lnTo>
                <a:lnTo>
                  <a:pt x="0" y="26980"/>
                </a:lnTo>
                <a:lnTo>
                  <a:pt x="0" y="20662"/>
                </a:lnTo>
                <a:lnTo>
                  <a:pt x="20662" y="0"/>
                </a:lnTo>
                <a:lnTo>
                  <a:pt x="26980" y="0"/>
                </a:lnTo>
                <a:lnTo>
                  <a:pt x="47642" y="23821"/>
                </a:lnTo>
                <a:lnTo>
                  <a:pt x="47642" y="26980"/>
                </a:lnTo>
                <a:lnTo>
                  <a:pt x="26980" y="47642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0" tIns="0" rIns="0" bIns="0" rtlCol="0"/>
          <a:lstStyle/>
          <a:p>
            <a:endParaRPr b="1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721474" y="9422293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6980" y="47642"/>
                </a:moveTo>
                <a:lnTo>
                  <a:pt x="20662" y="47642"/>
                </a:lnTo>
                <a:lnTo>
                  <a:pt x="17623" y="47038"/>
                </a:lnTo>
                <a:lnTo>
                  <a:pt x="0" y="26980"/>
                </a:lnTo>
                <a:lnTo>
                  <a:pt x="0" y="20662"/>
                </a:lnTo>
                <a:lnTo>
                  <a:pt x="20662" y="0"/>
                </a:lnTo>
                <a:lnTo>
                  <a:pt x="26980" y="0"/>
                </a:lnTo>
                <a:lnTo>
                  <a:pt x="47642" y="23821"/>
                </a:lnTo>
                <a:lnTo>
                  <a:pt x="47642" y="26980"/>
                </a:lnTo>
                <a:lnTo>
                  <a:pt x="26980" y="47642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0" tIns="0" rIns="0" bIns="0" rtlCol="0"/>
          <a:lstStyle/>
          <a:p>
            <a:endParaRPr b="1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721474" y="9841551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6980" y="47642"/>
                </a:moveTo>
                <a:lnTo>
                  <a:pt x="20662" y="47642"/>
                </a:lnTo>
                <a:lnTo>
                  <a:pt x="17623" y="47038"/>
                </a:lnTo>
                <a:lnTo>
                  <a:pt x="0" y="26980"/>
                </a:lnTo>
                <a:lnTo>
                  <a:pt x="0" y="20662"/>
                </a:lnTo>
                <a:lnTo>
                  <a:pt x="20662" y="0"/>
                </a:lnTo>
                <a:lnTo>
                  <a:pt x="26980" y="0"/>
                </a:lnTo>
                <a:lnTo>
                  <a:pt x="47642" y="23821"/>
                </a:lnTo>
                <a:lnTo>
                  <a:pt x="47642" y="26980"/>
                </a:lnTo>
                <a:lnTo>
                  <a:pt x="26980" y="47642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0" tIns="0" rIns="0" bIns="0" rtlCol="0"/>
          <a:lstStyle/>
          <a:p>
            <a:endParaRPr b="1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597890" y="8884138"/>
            <a:ext cx="2465070" cy="128333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71145">
              <a:lnSpc>
                <a:spcPct val="100000"/>
              </a:lnSpc>
              <a:spcBef>
                <a:spcPts val="310"/>
              </a:spcBef>
            </a:pPr>
            <a:r>
              <a:rPr sz="1200" b="1" spc="-1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皮膚の異常</a:t>
            </a:r>
            <a:endParaRPr sz="1200" b="1" dirty="0"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  <a:p>
            <a:pPr marL="271145" marR="5080" indent="-259079">
              <a:lnSpc>
                <a:spcPct val="114599"/>
              </a:lnSpc>
            </a:pPr>
            <a:r>
              <a:rPr sz="1200" b="1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（</a:t>
            </a:r>
            <a:r>
              <a:rPr sz="1200" b="1" dirty="0" err="1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赤み、腫れ、痛み、感染の疑い</a:t>
            </a:r>
            <a:r>
              <a:rPr sz="1200" b="1" spc="-5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）</a:t>
            </a:r>
            <a:endParaRPr lang="en-US" sz="1200" b="1" spc="-50" dirty="0">
              <a:solidFill>
                <a:srgbClr val="2F2F2F"/>
              </a:solidFill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  <a:p>
            <a:pPr marL="271145" marR="5080" indent="-259079">
              <a:lnSpc>
                <a:spcPct val="114599"/>
              </a:lnSpc>
            </a:pPr>
            <a:r>
              <a:rPr lang="ja-JP" altLang="en-US" sz="1200" b="1" spc="-5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　　　</a:t>
            </a:r>
            <a:r>
              <a:rPr sz="1200" b="1" spc="-5" dirty="0" err="1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ストーマの形状や色の変化</a:t>
            </a:r>
            <a:endParaRPr sz="1200" b="1" dirty="0"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200" b="1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（黒ずみ、異常な腫れ</a:t>
            </a:r>
            <a:r>
              <a:rPr sz="1200" b="1" spc="-5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）</a:t>
            </a:r>
            <a:endParaRPr sz="1200" b="1" dirty="0"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  <a:p>
            <a:pPr marL="271145" marR="50165">
              <a:lnSpc>
                <a:spcPct val="114599"/>
              </a:lnSpc>
            </a:pPr>
            <a:r>
              <a:rPr sz="1200" b="1" spc="-5" dirty="0" err="1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ストーマの漏れが頻繁に起こる</a:t>
            </a:r>
            <a:endParaRPr lang="en-US" sz="1200" b="1" spc="-5" dirty="0">
              <a:solidFill>
                <a:srgbClr val="2F2F2F"/>
              </a:solidFill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  <a:p>
            <a:pPr marL="271145" marR="50165">
              <a:lnSpc>
                <a:spcPct val="114599"/>
              </a:lnSpc>
            </a:pPr>
            <a:r>
              <a:rPr sz="1200" b="1" spc="-5" dirty="0" err="1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不明な症状や不安がある</a:t>
            </a:r>
            <a:endParaRPr sz="1200" b="1" dirty="0"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349037" y="312301"/>
            <a:ext cx="3894454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2750" algn="l"/>
                <a:tab pos="812800" algn="l"/>
                <a:tab pos="1212850" algn="l"/>
                <a:tab pos="1612900" algn="l"/>
                <a:tab pos="2013585" algn="l"/>
                <a:tab pos="2413635" algn="l"/>
                <a:tab pos="2813685" algn="l"/>
                <a:tab pos="3213735" algn="l"/>
                <a:tab pos="3614420" algn="l"/>
              </a:tabLst>
            </a:pPr>
            <a:r>
              <a:rPr sz="2100" b="1" spc="-5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ス</a:t>
            </a:r>
            <a:r>
              <a:rPr sz="2100" b="1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	</a:t>
            </a:r>
            <a:r>
              <a:rPr sz="2100" b="1" spc="-5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ト</a:t>
            </a:r>
            <a:r>
              <a:rPr sz="2100" b="1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	</a:t>
            </a:r>
            <a:r>
              <a:rPr sz="2100" b="1" spc="-5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ー</a:t>
            </a:r>
            <a:r>
              <a:rPr sz="2100" b="1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	</a:t>
            </a:r>
            <a:r>
              <a:rPr sz="2100" b="1" spc="-5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マ</a:t>
            </a:r>
            <a:r>
              <a:rPr sz="2100" b="1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	</a:t>
            </a:r>
            <a:r>
              <a:rPr sz="2100" b="1" spc="-5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ケ</a:t>
            </a:r>
            <a:r>
              <a:rPr sz="2100" b="1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	</a:t>
            </a:r>
            <a:r>
              <a:rPr sz="2100" b="1" spc="-5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ア</a:t>
            </a:r>
            <a:r>
              <a:rPr sz="2100" b="1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	</a:t>
            </a:r>
            <a:r>
              <a:rPr sz="2100" b="1" spc="-5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の</a:t>
            </a:r>
            <a:r>
              <a:rPr sz="2100" b="1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	</a:t>
            </a:r>
            <a:r>
              <a:rPr sz="2100" b="1" spc="-5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手</a:t>
            </a:r>
            <a:r>
              <a:rPr sz="2100" b="1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	</a:t>
            </a:r>
            <a:r>
              <a:rPr sz="2100" b="1" spc="-5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順</a:t>
            </a:r>
            <a:r>
              <a:rPr sz="2100" b="1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	</a:t>
            </a:r>
            <a:r>
              <a:rPr sz="2100" b="1" spc="-5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書</a:t>
            </a:r>
            <a:endParaRPr sz="2100" b="1"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299727" y="393496"/>
            <a:ext cx="8794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3220" algn="l"/>
                <a:tab pos="713740" algn="l"/>
              </a:tabLst>
            </a:pPr>
            <a:r>
              <a:rPr sz="1200" b="1" spc="-5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年</a:t>
            </a:r>
            <a:r>
              <a:rPr sz="1200" b="1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	</a:t>
            </a:r>
            <a:r>
              <a:rPr sz="1200" b="1" spc="-5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月</a:t>
            </a:r>
            <a:r>
              <a:rPr sz="1200" b="1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	</a:t>
            </a:r>
            <a:r>
              <a:rPr sz="1200" b="1" spc="-5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日</a:t>
            </a:r>
            <a:endParaRPr sz="1200" b="1"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395500" y="758975"/>
            <a:ext cx="59550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Lucida Sans Unicode"/>
              </a:rPr>
              <a:t>1</a:t>
            </a:r>
            <a:r>
              <a:rPr sz="1200" b="1" spc="-10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Lucida Sans Unicode"/>
              </a:rPr>
              <a:t> . </a:t>
            </a:r>
            <a:r>
              <a:rPr sz="1200" b="1" spc="17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清潔を保つこと: ストーマ周囲の皮膚を洗浄し、汚れや排泄物を残さない</a:t>
            </a:r>
            <a:endParaRPr sz="1200" b="1"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395500" y="1063890"/>
            <a:ext cx="57797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Lucida Sans Unicode"/>
              </a:rPr>
              <a:t>2</a:t>
            </a:r>
            <a:r>
              <a:rPr sz="1200" b="1" spc="-10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Lucida Sans Unicode"/>
              </a:rPr>
              <a:t> . </a:t>
            </a:r>
            <a:r>
              <a:rPr sz="1200" b="1" spc="17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定期的な交換: 定期的に取り替え、密着性と皮膚保護効果を維持する。</a:t>
            </a:r>
            <a:endParaRPr sz="1200" b="1"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42600" y="1217684"/>
            <a:ext cx="6332220" cy="507574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54125" marR="30480" indent="-1216660">
              <a:lnSpc>
                <a:spcPct val="112799"/>
              </a:lnSpc>
              <a:spcBef>
                <a:spcPts val="229"/>
              </a:spcBef>
            </a:pPr>
            <a:r>
              <a:rPr sz="2550" b="1" spc="202" baseline="6535" dirty="0" err="1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ポイント</a:t>
            </a:r>
            <a:r>
              <a:rPr sz="2550" b="1" spc="202" baseline="6535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 </a:t>
            </a:r>
            <a:r>
              <a:rPr lang="en-US" sz="2550" b="1" spc="202" baseline="6535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  </a:t>
            </a:r>
            <a:r>
              <a:rPr sz="1200" b="1" spc="-25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Lucida Sans Unicode"/>
              </a:rPr>
              <a:t>3</a:t>
            </a:r>
            <a:r>
              <a:rPr sz="1200" b="1" spc="-10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Lucida Sans Unicode"/>
              </a:rPr>
              <a:t> . </a:t>
            </a:r>
            <a:r>
              <a:rPr sz="1200" b="1" spc="17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異常の早期発見: 皮膚の赤みやただれ、装具の漏れなどの変化に</a:t>
            </a:r>
            <a:r>
              <a:rPr sz="1200" b="1" spc="165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いち早く気づき、トラブルを未然に防ぐ。</a:t>
            </a:r>
            <a:endParaRPr sz="1200" b="1" dirty="0"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354071" y="4572746"/>
            <a:ext cx="1588902" cy="276999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42570" algn="ctr">
              <a:lnSpc>
                <a:spcPct val="100000"/>
              </a:lnSpc>
              <a:spcBef>
                <a:spcPts val="780"/>
              </a:spcBef>
            </a:pPr>
            <a:endParaRPr sz="1150" b="1" dirty="0"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321351" y="6119463"/>
            <a:ext cx="1764916" cy="23724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432434" algn="l">
              <a:lnSpc>
                <a:spcPct val="100000"/>
              </a:lnSpc>
              <a:spcBef>
                <a:spcPts val="470"/>
              </a:spcBef>
            </a:pPr>
            <a:endParaRPr sz="1150" b="1" dirty="0"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535446" y="7656779"/>
            <a:ext cx="1528562" cy="81432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347345" algn="l">
              <a:lnSpc>
                <a:spcPct val="100000"/>
              </a:lnSpc>
              <a:spcBef>
                <a:spcPts val="730"/>
              </a:spcBef>
            </a:pPr>
            <a:r>
              <a:rPr lang="ja-JP" altLang="en-US" sz="1550" b="1" spc="10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　</a:t>
            </a:r>
            <a:r>
              <a:rPr lang="ja-JP" altLang="en-US" sz="1550" b="1" spc="10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 </a:t>
            </a:r>
            <a:r>
              <a:rPr sz="1550" b="1" spc="100" dirty="0" err="1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乾燥</a:t>
            </a:r>
            <a:endParaRPr sz="1550" b="1" dirty="0"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  <a:p>
            <a:pPr algn="ctr">
              <a:lnSpc>
                <a:spcPct val="100000"/>
              </a:lnSpc>
              <a:spcBef>
                <a:spcPts val="484"/>
              </a:spcBef>
            </a:pPr>
            <a:r>
              <a:rPr sz="1150" b="1" spc="-20" dirty="0" err="1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皮膚を</a:t>
            </a:r>
            <a:r>
              <a:rPr sz="1150" b="1" spc="-10" dirty="0" err="1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柔らかいタオルで</a:t>
            </a:r>
            <a:endParaRPr lang="en-US" sz="1150" b="1" spc="-10" dirty="0">
              <a:solidFill>
                <a:srgbClr val="2F2F2F"/>
              </a:solidFill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  <a:p>
            <a:pPr algn="ctr">
              <a:lnSpc>
                <a:spcPct val="100000"/>
              </a:lnSpc>
              <a:spcBef>
                <a:spcPts val="484"/>
              </a:spcBef>
            </a:pPr>
            <a:r>
              <a:rPr sz="1150" b="1" spc="-10" dirty="0" err="1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軽く押さえて</a:t>
            </a:r>
            <a:r>
              <a:rPr sz="1150" b="1" spc="-15" dirty="0" err="1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乾かす</a:t>
            </a:r>
            <a:r>
              <a:rPr sz="1150" b="1" spc="-15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。</a:t>
            </a:r>
            <a:endParaRPr sz="1150" b="1" dirty="0"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688222" y="9123094"/>
            <a:ext cx="1223010" cy="91059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650" b="1" spc="105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装着</a:t>
            </a:r>
            <a:endParaRPr sz="1650" b="1" dirty="0"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  <a:p>
            <a:pPr marL="12700" marR="5080" algn="ctr">
              <a:lnSpc>
                <a:spcPts val="1620"/>
              </a:lnSpc>
              <a:spcBef>
                <a:spcPts val="10"/>
              </a:spcBef>
            </a:pPr>
            <a:r>
              <a:rPr sz="1150" b="1" spc="-10" dirty="0" err="1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新しいストーマを</a:t>
            </a:r>
            <a:endParaRPr lang="en-US" sz="1150" b="1" spc="-10" dirty="0">
              <a:solidFill>
                <a:srgbClr val="2F2F2F"/>
              </a:solidFill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  <a:p>
            <a:pPr marL="12700" marR="5080" algn="ctr">
              <a:lnSpc>
                <a:spcPts val="1620"/>
              </a:lnSpc>
              <a:spcBef>
                <a:spcPts val="10"/>
              </a:spcBef>
            </a:pPr>
            <a:r>
              <a:rPr sz="1150" b="1" spc="-10" dirty="0" err="1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皮膚にしっかりと</a:t>
            </a:r>
            <a:endParaRPr lang="en-US" sz="1150" b="1" spc="-10" dirty="0">
              <a:solidFill>
                <a:srgbClr val="2F2F2F"/>
              </a:solidFill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  <a:p>
            <a:pPr marL="12700" marR="5080" algn="ctr">
              <a:lnSpc>
                <a:spcPts val="1620"/>
              </a:lnSpc>
              <a:spcBef>
                <a:spcPts val="10"/>
              </a:spcBef>
            </a:pPr>
            <a:r>
              <a:rPr sz="1150" b="1" spc="-10" dirty="0" err="1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貼り付ける</a:t>
            </a:r>
            <a:r>
              <a:rPr sz="1150" b="1" spc="-1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。</a:t>
            </a:r>
            <a:endParaRPr sz="1150" b="1" dirty="0"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00733" y="2248246"/>
            <a:ext cx="1297305" cy="686435"/>
          </a:xfrm>
          <a:custGeom>
            <a:avLst/>
            <a:gdLst/>
            <a:ahLst/>
            <a:cxnLst/>
            <a:rect l="l" t="t" r="r" b="b"/>
            <a:pathLst>
              <a:path w="1297305" h="686435">
                <a:moveTo>
                  <a:pt x="94761" y="0"/>
                </a:moveTo>
                <a:lnTo>
                  <a:pt x="1202308" y="0"/>
                </a:lnTo>
                <a:lnTo>
                  <a:pt x="1239194" y="7446"/>
                </a:lnTo>
                <a:lnTo>
                  <a:pt x="1269315" y="27755"/>
                </a:lnTo>
                <a:lnTo>
                  <a:pt x="1289623" y="57876"/>
                </a:lnTo>
                <a:lnTo>
                  <a:pt x="1297070" y="94761"/>
                </a:lnTo>
                <a:lnTo>
                  <a:pt x="1297070" y="591296"/>
                </a:lnTo>
                <a:lnTo>
                  <a:pt x="1289623" y="628182"/>
                </a:lnTo>
                <a:lnTo>
                  <a:pt x="1269315" y="658303"/>
                </a:lnTo>
                <a:lnTo>
                  <a:pt x="1239194" y="678611"/>
                </a:lnTo>
                <a:lnTo>
                  <a:pt x="1202308" y="686058"/>
                </a:lnTo>
                <a:lnTo>
                  <a:pt x="94761" y="686058"/>
                </a:lnTo>
                <a:lnTo>
                  <a:pt x="27755" y="658303"/>
                </a:lnTo>
                <a:lnTo>
                  <a:pt x="0" y="591296"/>
                </a:lnTo>
                <a:lnTo>
                  <a:pt x="0" y="94761"/>
                </a:lnTo>
                <a:lnTo>
                  <a:pt x="7446" y="57876"/>
                </a:lnTo>
                <a:lnTo>
                  <a:pt x="27755" y="27755"/>
                </a:lnTo>
                <a:lnTo>
                  <a:pt x="57876" y="7446"/>
                </a:lnTo>
                <a:lnTo>
                  <a:pt x="9476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b="1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55472" y="2343698"/>
            <a:ext cx="594360" cy="482183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10489" marR="5080" indent="-98425">
              <a:lnSpc>
                <a:spcPts val="1650"/>
              </a:lnSpc>
              <a:spcBef>
                <a:spcPts val="360"/>
              </a:spcBef>
            </a:pPr>
            <a:r>
              <a:rPr sz="1550" b="1" spc="-2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algun Gothic"/>
              </a:rPr>
              <a:t>必</a:t>
            </a:r>
            <a:r>
              <a:rPr sz="1550" b="1" spc="-95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要な</a:t>
            </a:r>
            <a:r>
              <a:rPr sz="1550" b="1" spc="-35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もの</a:t>
            </a:r>
            <a:endParaRPr sz="1550" b="1"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00751" y="6699956"/>
            <a:ext cx="1304290" cy="829310"/>
          </a:xfrm>
          <a:custGeom>
            <a:avLst/>
            <a:gdLst/>
            <a:ahLst/>
            <a:cxnLst/>
            <a:rect l="l" t="t" r="r" b="b"/>
            <a:pathLst>
              <a:path w="1304290" h="829309">
                <a:moveTo>
                  <a:pt x="95273" y="0"/>
                </a:moveTo>
                <a:lnTo>
                  <a:pt x="1208798" y="0"/>
                </a:lnTo>
                <a:lnTo>
                  <a:pt x="1245883" y="7487"/>
                </a:lnTo>
                <a:lnTo>
                  <a:pt x="1276167" y="27904"/>
                </a:lnTo>
                <a:lnTo>
                  <a:pt x="1296585" y="58188"/>
                </a:lnTo>
                <a:lnTo>
                  <a:pt x="1304072" y="95273"/>
                </a:lnTo>
                <a:lnTo>
                  <a:pt x="1304072" y="733416"/>
                </a:lnTo>
                <a:lnTo>
                  <a:pt x="1296585" y="770500"/>
                </a:lnTo>
                <a:lnTo>
                  <a:pt x="1276167" y="800784"/>
                </a:lnTo>
                <a:lnTo>
                  <a:pt x="1245883" y="821202"/>
                </a:lnTo>
                <a:lnTo>
                  <a:pt x="1208798" y="828689"/>
                </a:lnTo>
                <a:lnTo>
                  <a:pt x="95273" y="828689"/>
                </a:lnTo>
                <a:lnTo>
                  <a:pt x="27904" y="800784"/>
                </a:lnTo>
                <a:lnTo>
                  <a:pt x="0" y="733415"/>
                </a:lnTo>
                <a:lnTo>
                  <a:pt x="0" y="95273"/>
                </a:lnTo>
                <a:lnTo>
                  <a:pt x="7487" y="58188"/>
                </a:lnTo>
                <a:lnTo>
                  <a:pt x="27905" y="27905"/>
                </a:lnTo>
                <a:lnTo>
                  <a:pt x="58188" y="7487"/>
                </a:lnTo>
                <a:lnTo>
                  <a:pt x="95273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b="1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00733" y="4566188"/>
            <a:ext cx="1297305" cy="686435"/>
          </a:xfrm>
          <a:custGeom>
            <a:avLst/>
            <a:gdLst/>
            <a:ahLst/>
            <a:cxnLst/>
            <a:rect l="l" t="t" r="r" b="b"/>
            <a:pathLst>
              <a:path w="1297305" h="686435">
                <a:moveTo>
                  <a:pt x="94761" y="0"/>
                </a:moveTo>
                <a:lnTo>
                  <a:pt x="1202308" y="0"/>
                </a:lnTo>
                <a:lnTo>
                  <a:pt x="1239194" y="7446"/>
                </a:lnTo>
                <a:lnTo>
                  <a:pt x="1269315" y="27755"/>
                </a:lnTo>
                <a:lnTo>
                  <a:pt x="1289623" y="57876"/>
                </a:lnTo>
                <a:lnTo>
                  <a:pt x="1297070" y="94761"/>
                </a:lnTo>
                <a:lnTo>
                  <a:pt x="1297070" y="591296"/>
                </a:lnTo>
                <a:lnTo>
                  <a:pt x="1289623" y="628182"/>
                </a:lnTo>
                <a:lnTo>
                  <a:pt x="1269315" y="658303"/>
                </a:lnTo>
                <a:lnTo>
                  <a:pt x="1239194" y="678611"/>
                </a:lnTo>
                <a:lnTo>
                  <a:pt x="1202308" y="686058"/>
                </a:lnTo>
                <a:lnTo>
                  <a:pt x="94761" y="686058"/>
                </a:lnTo>
                <a:lnTo>
                  <a:pt x="57876" y="678611"/>
                </a:lnTo>
                <a:lnTo>
                  <a:pt x="27755" y="658303"/>
                </a:lnTo>
                <a:lnTo>
                  <a:pt x="7446" y="628182"/>
                </a:lnTo>
                <a:lnTo>
                  <a:pt x="0" y="591296"/>
                </a:lnTo>
                <a:lnTo>
                  <a:pt x="0" y="94761"/>
                </a:lnTo>
                <a:lnTo>
                  <a:pt x="7446" y="57876"/>
                </a:lnTo>
                <a:lnTo>
                  <a:pt x="27755" y="27755"/>
                </a:lnTo>
                <a:lnTo>
                  <a:pt x="57876" y="7446"/>
                </a:lnTo>
                <a:lnTo>
                  <a:pt x="9476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b="1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62170" y="6852336"/>
            <a:ext cx="1181100" cy="4762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1755"/>
              </a:lnSpc>
              <a:spcBef>
                <a:spcPts val="130"/>
              </a:spcBef>
            </a:pPr>
            <a:r>
              <a:rPr sz="1550" b="1" spc="-35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⽇々の</a:t>
            </a:r>
            <a:endParaRPr sz="1550" b="1"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  <a:p>
            <a:pPr algn="ctr">
              <a:lnSpc>
                <a:spcPts val="1755"/>
              </a:lnSpc>
            </a:pPr>
            <a:r>
              <a:rPr sz="1550" b="1" spc="-2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観</a:t>
            </a:r>
            <a:r>
              <a:rPr sz="1550" b="1" spc="-3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algun Gothic"/>
              </a:rPr>
              <a:t>察ポイント</a:t>
            </a:r>
            <a:endParaRPr sz="1550" b="1">
              <a:latin typeface="MS PMincho" panose="02020600040205080304" pitchFamily="18" charset="-128"/>
              <a:ea typeface="MS PMincho" panose="02020600040205080304" pitchFamily="18" charset="-128"/>
              <a:cs typeface="Malgun Gothic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55472" y="4640324"/>
            <a:ext cx="594360" cy="482183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360"/>
              </a:spcBef>
            </a:pPr>
            <a:r>
              <a:rPr sz="1550" b="1" spc="-2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algun Gothic"/>
              </a:rPr>
              <a:t>ケア</a:t>
            </a:r>
            <a:r>
              <a:rPr sz="1550" b="1" spc="-18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の</a:t>
            </a:r>
            <a:r>
              <a:rPr sz="1550" b="1" spc="-75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algun Gothic"/>
              </a:rPr>
              <a:t>注意点</a:t>
            </a:r>
            <a:endParaRPr sz="1550" b="1">
              <a:latin typeface="MS PMincho" panose="02020600040205080304" pitchFamily="18" charset="-128"/>
              <a:ea typeface="MS PMincho" panose="02020600040205080304" pitchFamily="18" charset="-128"/>
              <a:cs typeface="Malgun Gothic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288486" y="2248246"/>
            <a:ext cx="1103630" cy="686435"/>
          </a:xfrm>
          <a:custGeom>
            <a:avLst/>
            <a:gdLst/>
            <a:ahLst/>
            <a:cxnLst/>
            <a:rect l="l" t="t" r="r" b="b"/>
            <a:pathLst>
              <a:path w="1103629" h="686435">
                <a:moveTo>
                  <a:pt x="94761" y="0"/>
                </a:moveTo>
                <a:lnTo>
                  <a:pt x="1008854" y="0"/>
                </a:lnTo>
                <a:lnTo>
                  <a:pt x="1045739" y="7446"/>
                </a:lnTo>
                <a:lnTo>
                  <a:pt x="1075861" y="27755"/>
                </a:lnTo>
                <a:lnTo>
                  <a:pt x="1096169" y="57876"/>
                </a:lnTo>
                <a:lnTo>
                  <a:pt x="1103616" y="94761"/>
                </a:lnTo>
                <a:lnTo>
                  <a:pt x="1103616" y="591296"/>
                </a:lnTo>
                <a:lnTo>
                  <a:pt x="1096169" y="628182"/>
                </a:lnTo>
                <a:lnTo>
                  <a:pt x="1075861" y="658303"/>
                </a:lnTo>
                <a:lnTo>
                  <a:pt x="1045740" y="678611"/>
                </a:lnTo>
                <a:lnTo>
                  <a:pt x="1008854" y="686058"/>
                </a:lnTo>
                <a:lnTo>
                  <a:pt x="94761" y="686058"/>
                </a:lnTo>
                <a:lnTo>
                  <a:pt x="27755" y="658303"/>
                </a:lnTo>
                <a:lnTo>
                  <a:pt x="0" y="591296"/>
                </a:lnTo>
                <a:lnTo>
                  <a:pt x="0" y="94761"/>
                </a:lnTo>
                <a:lnTo>
                  <a:pt x="7446" y="57876"/>
                </a:lnTo>
                <a:lnTo>
                  <a:pt x="27755" y="27755"/>
                </a:lnTo>
                <a:lnTo>
                  <a:pt x="57876" y="7446"/>
                </a:lnTo>
                <a:lnTo>
                  <a:pt x="9476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b="1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523939" y="2322382"/>
            <a:ext cx="594360" cy="4762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1755"/>
              </a:lnSpc>
              <a:spcBef>
                <a:spcPts val="130"/>
              </a:spcBef>
            </a:pPr>
            <a:r>
              <a:rPr sz="1550" b="1" spc="-2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algun Gothic"/>
              </a:rPr>
              <a:t>ケア</a:t>
            </a:r>
            <a:r>
              <a:rPr sz="1550" b="1" spc="-6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の</a:t>
            </a:r>
            <a:endParaRPr sz="1550" b="1">
              <a:latin typeface="MS PMincho" panose="02020600040205080304" pitchFamily="18" charset="-128"/>
              <a:ea typeface="MS PMincho" panose="02020600040205080304" pitchFamily="18" charset="-128"/>
              <a:cs typeface="Microsoft JhengHei"/>
            </a:endParaRPr>
          </a:p>
          <a:p>
            <a:pPr algn="ctr">
              <a:lnSpc>
                <a:spcPts val="1755"/>
              </a:lnSpc>
            </a:pPr>
            <a:r>
              <a:rPr sz="1550" b="1" spc="-2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⼿</a:t>
            </a:r>
            <a:r>
              <a:rPr sz="1550" b="1" spc="-5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algun Gothic"/>
              </a:rPr>
              <a:t>順</a:t>
            </a:r>
            <a:endParaRPr sz="1550" b="1">
              <a:latin typeface="MS PMincho" panose="02020600040205080304" pitchFamily="18" charset="-128"/>
              <a:ea typeface="MS PMincho" panose="02020600040205080304" pitchFamily="18" charset="-128"/>
              <a:cs typeface="Malgun Gothic"/>
            </a:endParaRPr>
          </a:p>
        </p:txBody>
      </p:sp>
      <p:pic>
        <p:nvPicPr>
          <p:cNvPr id="60" name="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2165" y="8679402"/>
            <a:ext cx="1361243" cy="1779642"/>
          </a:xfrm>
          <a:prstGeom prst="rect">
            <a:avLst/>
          </a:prstGeom>
        </p:spPr>
      </p:pic>
      <p:sp>
        <p:nvSpPr>
          <p:cNvPr id="61" name="object 61"/>
          <p:cNvSpPr/>
          <p:nvPr/>
        </p:nvSpPr>
        <p:spPr>
          <a:xfrm>
            <a:off x="520985" y="5328166"/>
            <a:ext cx="668020" cy="667385"/>
          </a:xfrm>
          <a:custGeom>
            <a:avLst/>
            <a:gdLst/>
            <a:ahLst/>
            <a:cxnLst/>
            <a:rect l="l" t="t" r="r" b="b"/>
            <a:pathLst>
              <a:path w="668019" h="667385">
                <a:moveTo>
                  <a:pt x="609274" y="666871"/>
                </a:moveTo>
                <a:lnTo>
                  <a:pt x="58467" y="666871"/>
                </a:lnTo>
                <a:lnTo>
                  <a:pt x="43630" y="664965"/>
                </a:lnTo>
                <a:lnTo>
                  <a:pt x="8691" y="639157"/>
                </a:lnTo>
                <a:lnTo>
                  <a:pt x="0" y="611067"/>
                </a:lnTo>
                <a:lnTo>
                  <a:pt x="1190" y="596406"/>
                </a:lnTo>
                <a:lnTo>
                  <a:pt x="281526" y="32299"/>
                </a:lnTo>
                <a:lnTo>
                  <a:pt x="317739" y="2263"/>
                </a:lnTo>
                <a:lnTo>
                  <a:pt x="333879" y="0"/>
                </a:lnTo>
                <a:lnTo>
                  <a:pt x="350016" y="2263"/>
                </a:lnTo>
                <a:lnTo>
                  <a:pt x="364644" y="8726"/>
                </a:lnTo>
                <a:lnTo>
                  <a:pt x="376974" y="18901"/>
                </a:lnTo>
                <a:lnTo>
                  <a:pt x="378728" y="21444"/>
                </a:lnTo>
                <a:lnTo>
                  <a:pt x="333879" y="21444"/>
                </a:lnTo>
                <a:lnTo>
                  <a:pt x="323659" y="22878"/>
                </a:lnTo>
                <a:lnTo>
                  <a:pt x="25327" y="591896"/>
                </a:lnTo>
                <a:lnTo>
                  <a:pt x="21462" y="610104"/>
                </a:lnTo>
                <a:lnTo>
                  <a:pt x="23051" y="619279"/>
                </a:lnTo>
                <a:lnTo>
                  <a:pt x="58467" y="645426"/>
                </a:lnTo>
                <a:lnTo>
                  <a:pt x="653971" y="645426"/>
                </a:lnTo>
                <a:lnTo>
                  <a:pt x="649636" y="650760"/>
                </a:lnTo>
                <a:lnTo>
                  <a:pt x="637775" y="659479"/>
                </a:lnTo>
                <a:lnTo>
                  <a:pt x="624111" y="664965"/>
                </a:lnTo>
                <a:lnTo>
                  <a:pt x="609274" y="666871"/>
                </a:lnTo>
                <a:close/>
              </a:path>
              <a:path w="668019" h="667385">
                <a:moveTo>
                  <a:pt x="653971" y="645426"/>
                </a:moveTo>
                <a:lnTo>
                  <a:pt x="609274" y="645426"/>
                </a:lnTo>
                <a:lnTo>
                  <a:pt x="618664" y="644219"/>
                </a:lnTo>
                <a:lnTo>
                  <a:pt x="627314" y="640747"/>
                </a:lnTo>
                <a:lnTo>
                  <a:pt x="634824" y="635231"/>
                </a:lnTo>
                <a:lnTo>
                  <a:pt x="640795" y="627891"/>
                </a:lnTo>
                <a:lnTo>
                  <a:pt x="644706" y="619279"/>
                </a:lnTo>
                <a:lnTo>
                  <a:pt x="646294" y="610104"/>
                </a:lnTo>
                <a:lnTo>
                  <a:pt x="645536" y="600824"/>
                </a:lnTo>
                <a:lnTo>
                  <a:pt x="367019" y="41900"/>
                </a:lnTo>
                <a:lnTo>
                  <a:pt x="333879" y="21444"/>
                </a:lnTo>
                <a:lnTo>
                  <a:pt x="378728" y="21444"/>
                </a:lnTo>
                <a:lnTo>
                  <a:pt x="386215" y="32299"/>
                </a:lnTo>
                <a:lnTo>
                  <a:pt x="661627" y="582295"/>
                </a:lnTo>
                <a:lnTo>
                  <a:pt x="666551" y="596406"/>
                </a:lnTo>
                <a:lnTo>
                  <a:pt x="667665" y="610104"/>
                </a:lnTo>
                <a:lnTo>
                  <a:pt x="667743" y="611067"/>
                </a:lnTo>
                <a:lnTo>
                  <a:pt x="665237" y="625557"/>
                </a:lnTo>
                <a:lnTo>
                  <a:pt x="659066" y="639157"/>
                </a:lnTo>
                <a:lnTo>
                  <a:pt x="653971" y="645426"/>
                </a:lnTo>
                <a:close/>
              </a:path>
              <a:path w="668019" h="667385">
                <a:moveTo>
                  <a:pt x="333879" y="465256"/>
                </a:moveTo>
                <a:lnTo>
                  <a:pt x="288762" y="260704"/>
                </a:lnTo>
                <a:lnTo>
                  <a:pt x="290711" y="254386"/>
                </a:lnTo>
                <a:lnTo>
                  <a:pt x="299103" y="244900"/>
                </a:lnTo>
                <a:lnTo>
                  <a:pt x="305133" y="242179"/>
                </a:lnTo>
                <a:lnTo>
                  <a:pt x="362608" y="242179"/>
                </a:lnTo>
                <a:lnTo>
                  <a:pt x="368654" y="244900"/>
                </a:lnTo>
                <a:lnTo>
                  <a:pt x="377030" y="254386"/>
                </a:lnTo>
                <a:lnTo>
                  <a:pt x="378996" y="260704"/>
                </a:lnTo>
                <a:lnTo>
                  <a:pt x="355801" y="445939"/>
                </a:lnTo>
                <a:lnTo>
                  <a:pt x="353356" y="453613"/>
                </a:lnTo>
                <a:lnTo>
                  <a:pt x="348495" y="459736"/>
                </a:lnTo>
                <a:lnTo>
                  <a:pt x="341806" y="463789"/>
                </a:lnTo>
                <a:lnTo>
                  <a:pt x="333879" y="465256"/>
                </a:lnTo>
                <a:close/>
              </a:path>
              <a:path w="668019" h="667385">
                <a:moveTo>
                  <a:pt x="333879" y="570930"/>
                </a:moveTo>
                <a:lnTo>
                  <a:pt x="322837" y="568701"/>
                </a:lnTo>
                <a:lnTo>
                  <a:pt x="313815" y="562624"/>
                </a:lnTo>
                <a:lnTo>
                  <a:pt x="307729" y="553615"/>
                </a:lnTo>
                <a:lnTo>
                  <a:pt x="305497" y="542589"/>
                </a:lnTo>
                <a:lnTo>
                  <a:pt x="307729" y="531566"/>
                </a:lnTo>
                <a:lnTo>
                  <a:pt x="313815" y="522563"/>
                </a:lnTo>
                <a:lnTo>
                  <a:pt x="322837" y="516492"/>
                </a:lnTo>
                <a:lnTo>
                  <a:pt x="333879" y="514265"/>
                </a:lnTo>
                <a:lnTo>
                  <a:pt x="344918" y="516492"/>
                </a:lnTo>
                <a:lnTo>
                  <a:pt x="353934" y="522563"/>
                </a:lnTo>
                <a:lnTo>
                  <a:pt x="360014" y="531566"/>
                </a:lnTo>
                <a:lnTo>
                  <a:pt x="362244" y="542589"/>
                </a:lnTo>
                <a:lnTo>
                  <a:pt x="360014" y="553615"/>
                </a:lnTo>
                <a:lnTo>
                  <a:pt x="353934" y="562624"/>
                </a:lnTo>
                <a:lnTo>
                  <a:pt x="344918" y="568701"/>
                </a:lnTo>
                <a:lnTo>
                  <a:pt x="333879" y="5709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b="1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pic>
        <p:nvPicPr>
          <p:cNvPr id="62" name="object 6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85783" y="3067133"/>
            <a:ext cx="736930" cy="722629"/>
          </a:xfrm>
          <a:prstGeom prst="rect">
            <a:avLst/>
          </a:prstGeom>
        </p:spPr>
      </p:pic>
      <p:sp>
        <p:nvSpPr>
          <p:cNvPr id="63" name="object 63"/>
          <p:cNvSpPr/>
          <p:nvPr/>
        </p:nvSpPr>
        <p:spPr>
          <a:xfrm>
            <a:off x="533831" y="7612239"/>
            <a:ext cx="654685" cy="657860"/>
          </a:xfrm>
          <a:custGeom>
            <a:avLst/>
            <a:gdLst/>
            <a:ahLst/>
            <a:cxnLst/>
            <a:rect l="l" t="t" r="r" b="b"/>
            <a:pathLst>
              <a:path w="654685" h="657859">
                <a:moveTo>
                  <a:pt x="434911" y="239788"/>
                </a:moveTo>
                <a:lnTo>
                  <a:pt x="431152" y="201041"/>
                </a:lnTo>
                <a:lnTo>
                  <a:pt x="420103" y="164350"/>
                </a:lnTo>
                <a:lnTo>
                  <a:pt x="419404" y="163042"/>
                </a:lnTo>
                <a:lnTo>
                  <a:pt x="419404" y="239788"/>
                </a:lnTo>
                <a:lnTo>
                  <a:pt x="413537" y="285826"/>
                </a:lnTo>
                <a:lnTo>
                  <a:pt x="395922" y="329399"/>
                </a:lnTo>
                <a:lnTo>
                  <a:pt x="366572" y="368046"/>
                </a:lnTo>
                <a:lnTo>
                  <a:pt x="308038" y="407390"/>
                </a:lnTo>
                <a:lnTo>
                  <a:pt x="238836" y="421081"/>
                </a:lnTo>
                <a:lnTo>
                  <a:pt x="203276" y="417601"/>
                </a:lnTo>
                <a:lnTo>
                  <a:pt x="138633" y="390766"/>
                </a:lnTo>
                <a:lnTo>
                  <a:pt x="81749" y="329399"/>
                </a:lnTo>
                <a:lnTo>
                  <a:pt x="64147" y="285826"/>
                </a:lnTo>
                <a:lnTo>
                  <a:pt x="58280" y="239788"/>
                </a:lnTo>
                <a:lnTo>
                  <a:pt x="64147" y="193763"/>
                </a:lnTo>
                <a:lnTo>
                  <a:pt x="81762" y="150190"/>
                </a:lnTo>
                <a:lnTo>
                  <a:pt x="111099" y="111544"/>
                </a:lnTo>
                <a:lnTo>
                  <a:pt x="169633" y="72199"/>
                </a:lnTo>
                <a:lnTo>
                  <a:pt x="238836" y="58508"/>
                </a:lnTo>
                <a:lnTo>
                  <a:pt x="274383" y="61988"/>
                </a:lnTo>
                <a:lnTo>
                  <a:pt x="339039" y="88836"/>
                </a:lnTo>
                <a:lnTo>
                  <a:pt x="395922" y="150190"/>
                </a:lnTo>
                <a:lnTo>
                  <a:pt x="413537" y="193763"/>
                </a:lnTo>
                <a:lnTo>
                  <a:pt x="419404" y="239788"/>
                </a:lnTo>
                <a:lnTo>
                  <a:pt x="419404" y="163042"/>
                </a:lnTo>
                <a:lnTo>
                  <a:pt x="402107" y="130556"/>
                </a:lnTo>
                <a:lnTo>
                  <a:pt x="377545" y="100533"/>
                </a:lnTo>
                <a:lnTo>
                  <a:pt x="347637" y="75857"/>
                </a:lnTo>
                <a:lnTo>
                  <a:pt x="315315" y="58508"/>
                </a:lnTo>
                <a:lnTo>
                  <a:pt x="313994" y="57797"/>
                </a:lnTo>
                <a:lnTo>
                  <a:pt x="277444" y="46710"/>
                </a:lnTo>
                <a:lnTo>
                  <a:pt x="238836" y="42938"/>
                </a:lnTo>
                <a:lnTo>
                  <a:pt x="200240" y="46710"/>
                </a:lnTo>
                <a:lnTo>
                  <a:pt x="163690" y="57797"/>
                </a:lnTo>
                <a:lnTo>
                  <a:pt x="130035" y="75857"/>
                </a:lnTo>
                <a:lnTo>
                  <a:pt x="100126" y="100533"/>
                </a:lnTo>
                <a:lnTo>
                  <a:pt x="72034" y="136105"/>
                </a:lnTo>
                <a:lnTo>
                  <a:pt x="53314" y="175895"/>
                </a:lnTo>
                <a:lnTo>
                  <a:pt x="43942" y="218211"/>
                </a:lnTo>
                <a:lnTo>
                  <a:pt x="43942" y="261378"/>
                </a:lnTo>
                <a:lnTo>
                  <a:pt x="53314" y="303695"/>
                </a:lnTo>
                <a:lnTo>
                  <a:pt x="72034" y="343484"/>
                </a:lnTo>
                <a:lnTo>
                  <a:pt x="100126" y="379056"/>
                </a:lnTo>
                <a:lnTo>
                  <a:pt x="130035" y="403733"/>
                </a:lnTo>
                <a:lnTo>
                  <a:pt x="163677" y="421792"/>
                </a:lnTo>
                <a:lnTo>
                  <a:pt x="200228" y="432879"/>
                </a:lnTo>
                <a:lnTo>
                  <a:pt x="238836" y="436664"/>
                </a:lnTo>
                <a:lnTo>
                  <a:pt x="277431" y="432879"/>
                </a:lnTo>
                <a:lnTo>
                  <a:pt x="313994" y="421792"/>
                </a:lnTo>
                <a:lnTo>
                  <a:pt x="315315" y="421081"/>
                </a:lnTo>
                <a:lnTo>
                  <a:pt x="347637" y="403733"/>
                </a:lnTo>
                <a:lnTo>
                  <a:pt x="377545" y="379056"/>
                </a:lnTo>
                <a:lnTo>
                  <a:pt x="402120" y="349034"/>
                </a:lnTo>
                <a:lnTo>
                  <a:pt x="420103" y="315252"/>
                </a:lnTo>
                <a:lnTo>
                  <a:pt x="431152" y="278549"/>
                </a:lnTo>
                <a:lnTo>
                  <a:pt x="434911" y="239788"/>
                </a:lnTo>
                <a:close/>
              </a:path>
              <a:path w="654685" h="657859">
                <a:moveTo>
                  <a:pt x="654634" y="606501"/>
                </a:moveTo>
                <a:lnTo>
                  <a:pt x="650938" y="587400"/>
                </a:lnTo>
                <a:lnTo>
                  <a:pt x="639864" y="570623"/>
                </a:lnTo>
                <a:lnTo>
                  <a:pt x="639127" y="569887"/>
                </a:lnTo>
                <a:lnTo>
                  <a:pt x="639127" y="606501"/>
                </a:lnTo>
                <a:lnTo>
                  <a:pt x="636574" y="619747"/>
                </a:lnTo>
                <a:lnTo>
                  <a:pt x="604113" y="641692"/>
                </a:lnTo>
                <a:lnTo>
                  <a:pt x="597230" y="641019"/>
                </a:lnTo>
                <a:lnTo>
                  <a:pt x="590702" y="639025"/>
                </a:lnTo>
                <a:lnTo>
                  <a:pt x="584682" y="635800"/>
                </a:lnTo>
                <a:lnTo>
                  <a:pt x="579335" y="631380"/>
                </a:lnTo>
                <a:lnTo>
                  <a:pt x="455142" y="506666"/>
                </a:lnTo>
                <a:lnTo>
                  <a:pt x="465797" y="495655"/>
                </a:lnTo>
                <a:lnTo>
                  <a:pt x="503961" y="456209"/>
                </a:lnTo>
                <a:lnTo>
                  <a:pt x="628891" y="581634"/>
                </a:lnTo>
                <a:lnTo>
                  <a:pt x="636574" y="593267"/>
                </a:lnTo>
                <a:lnTo>
                  <a:pt x="639127" y="606501"/>
                </a:lnTo>
                <a:lnTo>
                  <a:pt x="639127" y="569887"/>
                </a:lnTo>
                <a:lnTo>
                  <a:pt x="525894" y="456209"/>
                </a:lnTo>
                <a:lnTo>
                  <a:pt x="498716" y="428929"/>
                </a:lnTo>
                <a:lnTo>
                  <a:pt x="492988" y="423189"/>
                </a:lnTo>
                <a:lnTo>
                  <a:pt x="492988" y="445198"/>
                </a:lnTo>
                <a:lnTo>
                  <a:pt x="444169" y="495655"/>
                </a:lnTo>
                <a:lnTo>
                  <a:pt x="427240" y="478650"/>
                </a:lnTo>
                <a:lnTo>
                  <a:pt x="446938" y="458876"/>
                </a:lnTo>
                <a:lnTo>
                  <a:pt x="476770" y="428929"/>
                </a:lnTo>
                <a:lnTo>
                  <a:pt x="492988" y="445198"/>
                </a:lnTo>
                <a:lnTo>
                  <a:pt x="492988" y="423189"/>
                </a:lnTo>
                <a:lnTo>
                  <a:pt x="486371" y="416534"/>
                </a:lnTo>
                <a:lnTo>
                  <a:pt x="479323" y="409448"/>
                </a:lnTo>
                <a:lnTo>
                  <a:pt x="474230" y="409448"/>
                </a:lnTo>
                <a:lnTo>
                  <a:pt x="467182" y="416534"/>
                </a:lnTo>
                <a:lnTo>
                  <a:pt x="466801" y="415632"/>
                </a:lnTo>
                <a:lnTo>
                  <a:pt x="466191" y="414693"/>
                </a:lnTo>
                <a:lnTo>
                  <a:pt x="457034" y="405511"/>
                </a:lnTo>
                <a:lnTo>
                  <a:pt x="457034" y="426707"/>
                </a:lnTo>
                <a:lnTo>
                  <a:pt x="424992" y="458876"/>
                </a:lnTo>
                <a:lnTo>
                  <a:pt x="424624" y="457974"/>
                </a:lnTo>
                <a:lnTo>
                  <a:pt x="424078" y="457111"/>
                </a:lnTo>
                <a:lnTo>
                  <a:pt x="401078" y="434009"/>
                </a:lnTo>
                <a:lnTo>
                  <a:pt x="391464" y="424357"/>
                </a:lnTo>
                <a:lnTo>
                  <a:pt x="397103" y="419646"/>
                </a:lnTo>
                <a:lnTo>
                  <a:pt x="402564" y="414693"/>
                </a:lnTo>
                <a:lnTo>
                  <a:pt x="413029" y="404164"/>
                </a:lnTo>
                <a:lnTo>
                  <a:pt x="417982" y="398678"/>
                </a:lnTo>
                <a:lnTo>
                  <a:pt x="422668" y="393026"/>
                </a:lnTo>
                <a:lnTo>
                  <a:pt x="455282" y="425780"/>
                </a:lnTo>
                <a:lnTo>
                  <a:pt x="456133" y="426326"/>
                </a:lnTo>
                <a:lnTo>
                  <a:pt x="457034" y="426707"/>
                </a:lnTo>
                <a:lnTo>
                  <a:pt x="457034" y="405511"/>
                </a:lnTo>
                <a:lnTo>
                  <a:pt x="444614" y="393026"/>
                </a:lnTo>
                <a:lnTo>
                  <a:pt x="432282" y="380631"/>
                </a:lnTo>
                <a:lnTo>
                  <a:pt x="451802" y="348703"/>
                </a:lnTo>
                <a:lnTo>
                  <a:pt x="466039" y="314223"/>
                </a:lnTo>
                <a:lnTo>
                  <a:pt x="474738" y="277749"/>
                </a:lnTo>
                <a:lnTo>
                  <a:pt x="477685" y="239776"/>
                </a:lnTo>
                <a:lnTo>
                  <a:pt x="473113" y="192582"/>
                </a:lnTo>
                <a:lnTo>
                  <a:pt x="462153" y="156197"/>
                </a:lnTo>
                <a:lnTo>
                  <a:pt x="462153" y="239776"/>
                </a:lnTo>
                <a:lnTo>
                  <a:pt x="457873" y="283921"/>
                </a:lnTo>
                <a:lnTo>
                  <a:pt x="445287" y="325729"/>
                </a:lnTo>
                <a:lnTo>
                  <a:pt x="424802" y="364210"/>
                </a:lnTo>
                <a:lnTo>
                  <a:pt x="396824" y="398399"/>
                </a:lnTo>
                <a:lnTo>
                  <a:pt x="362762" y="426491"/>
                </a:lnTo>
                <a:lnTo>
                  <a:pt x="324434" y="447052"/>
                </a:lnTo>
                <a:lnTo>
                  <a:pt x="282790" y="459689"/>
                </a:lnTo>
                <a:lnTo>
                  <a:pt x="238823" y="463981"/>
                </a:lnTo>
                <a:lnTo>
                  <a:pt x="194830" y="459689"/>
                </a:lnTo>
                <a:lnTo>
                  <a:pt x="153200" y="447052"/>
                </a:lnTo>
                <a:lnTo>
                  <a:pt x="114871" y="426491"/>
                </a:lnTo>
                <a:lnTo>
                  <a:pt x="80810" y="398399"/>
                </a:lnTo>
                <a:lnTo>
                  <a:pt x="52247" y="363258"/>
                </a:lnTo>
                <a:lnTo>
                  <a:pt x="31826" y="324243"/>
                </a:lnTo>
                <a:lnTo>
                  <a:pt x="19570" y="282663"/>
                </a:lnTo>
                <a:lnTo>
                  <a:pt x="15494" y="239776"/>
                </a:lnTo>
                <a:lnTo>
                  <a:pt x="19570" y="196913"/>
                </a:lnTo>
                <a:lnTo>
                  <a:pt x="31826" y="155333"/>
                </a:lnTo>
                <a:lnTo>
                  <a:pt x="52247" y="116319"/>
                </a:lnTo>
                <a:lnTo>
                  <a:pt x="80848" y="81153"/>
                </a:lnTo>
                <a:lnTo>
                  <a:pt x="114909" y="53060"/>
                </a:lnTo>
                <a:lnTo>
                  <a:pt x="153238" y="32499"/>
                </a:lnTo>
                <a:lnTo>
                  <a:pt x="194881" y="19862"/>
                </a:lnTo>
                <a:lnTo>
                  <a:pt x="238836" y="15570"/>
                </a:lnTo>
                <a:lnTo>
                  <a:pt x="282803" y="19862"/>
                </a:lnTo>
                <a:lnTo>
                  <a:pt x="324434" y="32499"/>
                </a:lnTo>
                <a:lnTo>
                  <a:pt x="362762" y="53060"/>
                </a:lnTo>
                <a:lnTo>
                  <a:pt x="396824" y="81153"/>
                </a:lnTo>
                <a:lnTo>
                  <a:pt x="424802" y="115341"/>
                </a:lnTo>
                <a:lnTo>
                  <a:pt x="445287" y="153835"/>
                </a:lnTo>
                <a:lnTo>
                  <a:pt x="457873" y="195630"/>
                </a:lnTo>
                <a:lnTo>
                  <a:pt x="462153" y="239776"/>
                </a:lnTo>
                <a:lnTo>
                  <a:pt x="462153" y="156197"/>
                </a:lnTo>
                <a:lnTo>
                  <a:pt x="437743" y="106718"/>
                </a:lnTo>
                <a:lnTo>
                  <a:pt x="407809" y="70154"/>
                </a:lnTo>
                <a:lnTo>
                  <a:pt x="371373" y="40106"/>
                </a:lnTo>
                <a:lnTo>
                  <a:pt x="330390" y="18110"/>
                </a:lnTo>
                <a:lnTo>
                  <a:pt x="321995" y="15570"/>
                </a:lnTo>
                <a:lnTo>
                  <a:pt x="285864" y="4597"/>
                </a:lnTo>
                <a:lnTo>
                  <a:pt x="238848" y="0"/>
                </a:lnTo>
                <a:lnTo>
                  <a:pt x="191846" y="4597"/>
                </a:lnTo>
                <a:lnTo>
                  <a:pt x="147320" y="18110"/>
                </a:lnTo>
                <a:lnTo>
                  <a:pt x="106311" y="40106"/>
                </a:lnTo>
                <a:lnTo>
                  <a:pt x="69888" y="70154"/>
                </a:lnTo>
                <a:lnTo>
                  <a:pt x="39306" y="107759"/>
                </a:lnTo>
                <a:lnTo>
                  <a:pt x="17462" y="149479"/>
                </a:lnTo>
                <a:lnTo>
                  <a:pt x="4368" y="193954"/>
                </a:lnTo>
                <a:lnTo>
                  <a:pt x="0" y="239776"/>
                </a:lnTo>
                <a:lnTo>
                  <a:pt x="4368" y="285648"/>
                </a:lnTo>
                <a:lnTo>
                  <a:pt x="17462" y="330123"/>
                </a:lnTo>
                <a:lnTo>
                  <a:pt x="39306" y="371843"/>
                </a:lnTo>
                <a:lnTo>
                  <a:pt x="69875" y="409448"/>
                </a:lnTo>
                <a:lnTo>
                  <a:pt x="106299" y="439496"/>
                </a:lnTo>
                <a:lnTo>
                  <a:pt x="147294" y="461492"/>
                </a:lnTo>
                <a:lnTo>
                  <a:pt x="191820" y="475005"/>
                </a:lnTo>
                <a:lnTo>
                  <a:pt x="238836" y="479602"/>
                </a:lnTo>
                <a:lnTo>
                  <a:pt x="276644" y="476631"/>
                </a:lnTo>
                <a:lnTo>
                  <a:pt x="312978" y="467893"/>
                </a:lnTo>
                <a:lnTo>
                  <a:pt x="322376" y="463981"/>
                </a:lnTo>
                <a:lnTo>
                  <a:pt x="347319" y="453605"/>
                </a:lnTo>
                <a:lnTo>
                  <a:pt x="379133" y="434009"/>
                </a:lnTo>
                <a:lnTo>
                  <a:pt x="413118" y="468147"/>
                </a:lnTo>
                <a:lnTo>
                  <a:pt x="413969" y="468680"/>
                </a:lnTo>
                <a:lnTo>
                  <a:pt x="414870" y="469061"/>
                </a:lnTo>
                <a:lnTo>
                  <a:pt x="407758" y="476211"/>
                </a:lnTo>
                <a:lnTo>
                  <a:pt x="407758" y="481139"/>
                </a:lnTo>
                <a:lnTo>
                  <a:pt x="568363" y="642404"/>
                </a:lnTo>
                <a:lnTo>
                  <a:pt x="604113" y="657275"/>
                </a:lnTo>
                <a:lnTo>
                  <a:pt x="614045" y="656310"/>
                </a:lnTo>
                <a:lnTo>
                  <a:pt x="650938" y="625614"/>
                </a:lnTo>
                <a:lnTo>
                  <a:pt x="654634" y="6065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b="1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59991" y="8851597"/>
            <a:ext cx="985519" cy="482183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360"/>
              </a:spcBef>
            </a:pPr>
            <a:r>
              <a:rPr sz="1550" b="1" spc="-2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こ</a:t>
            </a:r>
            <a:r>
              <a:rPr sz="1550" b="1" spc="-2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algun Gothic"/>
              </a:rPr>
              <a:t>ん</a:t>
            </a:r>
            <a:r>
              <a:rPr sz="1550" b="1" spc="-2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な</a:t>
            </a:r>
            <a:r>
              <a:rPr sz="1550" b="1" spc="-2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algun Gothic"/>
              </a:rPr>
              <a:t>時</a:t>
            </a:r>
            <a:r>
              <a:rPr sz="1550" b="1" spc="-16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は</a:t>
            </a:r>
            <a:r>
              <a:rPr sz="1550" b="1" spc="-2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医</a:t>
            </a:r>
            <a:r>
              <a:rPr sz="1550" b="1" spc="-2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algun Gothic"/>
              </a:rPr>
              <a:t>師</a:t>
            </a:r>
            <a:r>
              <a:rPr sz="1550" b="1" spc="-2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icrosoft JhengHei"/>
              </a:rPr>
              <a:t>に</a:t>
            </a:r>
            <a:r>
              <a:rPr sz="1550" b="1" spc="-90" dirty="0">
                <a:solidFill>
                  <a:srgbClr val="2F2F2F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algun Gothic"/>
              </a:rPr>
              <a:t>相談</a:t>
            </a:r>
            <a:endParaRPr sz="1550" b="1">
              <a:latin typeface="MS PMincho" panose="02020600040205080304" pitchFamily="18" charset="-128"/>
              <a:ea typeface="MS PMincho" panose="02020600040205080304" pitchFamily="18" charset="-128"/>
              <a:cs typeface="Malgun Gothic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A9119A21-8F17-36E7-80C6-AD395A11E3FD}"/>
              </a:ext>
            </a:extLst>
          </p:cNvPr>
          <p:cNvSpPr txBox="1"/>
          <p:nvPr/>
        </p:nvSpPr>
        <p:spPr>
          <a:xfrm>
            <a:off x="5475105" y="3344389"/>
            <a:ext cx="15889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>
                <a:latin typeface="MS PMincho" panose="02020600040205080304" pitchFamily="18" charset="-128"/>
                <a:ea typeface="MS PMincho" panose="02020600040205080304" pitchFamily="18" charset="-128"/>
              </a:rPr>
              <a:t>準備</a:t>
            </a:r>
            <a:endParaRPr kumimoji="1" lang="en-US" altLang="ja-JP" sz="1600" b="1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 algn="ctr"/>
            <a:r>
              <a:rPr kumimoji="1" lang="ja-JP" altLang="en-US" sz="1100" b="1">
                <a:latin typeface="MS PMincho" panose="02020600040205080304" pitchFamily="18" charset="-128"/>
                <a:ea typeface="MS PMincho" panose="02020600040205080304" pitchFamily="18" charset="-128"/>
              </a:rPr>
              <a:t>全ての物品を用意し、</a:t>
            </a:r>
            <a:endParaRPr kumimoji="1" lang="en-US" altLang="ja-JP" sz="1100" b="1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 algn="ctr"/>
            <a:r>
              <a:rPr kumimoji="1" lang="ja-JP" altLang="en-US" sz="1100" b="1">
                <a:latin typeface="MS PMincho" panose="02020600040205080304" pitchFamily="18" charset="-128"/>
                <a:ea typeface="MS PMincho" panose="02020600040205080304" pitchFamily="18" charset="-128"/>
              </a:rPr>
              <a:t>手を洗う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82364C43-8755-4C9F-568F-9C95C0CA19B6}"/>
              </a:ext>
            </a:extLst>
          </p:cNvPr>
          <p:cNvSpPr txBox="1"/>
          <p:nvPr/>
        </p:nvSpPr>
        <p:spPr>
          <a:xfrm>
            <a:off x="5505276" y="4651598"/>
            <a:ext cx="158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>
                <a:latin typeface="MS PMincho" panose="02020600040205080304" pitchFamily="18" charset="-128"/>
                <a:ea typeface="MS PMincho" panose="02020600040205080304" pitchFamily="18" charset="-128"/>
              </a:rPr>
              <a:t>取り外し</a:t>
            </a:r>
            <a:br>
              <a:rPr kumimoji="1" lang="ja-JP" altLang="en-US" sz="1600" b="1">
                <a:latin typeface="MS PMincho" panose="02020600040205080304" pitchFamily="18" charset="-128"/>
                <a:ea typeface="MS PMincho" panose="02020600040205080304" pitchFamily="18" charset="-128"/>
              </a:rPr>
            </a:br>
            <a:r>
              <a:rPr kumimoji="1" lang="ja-JP" altLang="en-US" sz="1100" b="1">
                <a:latin typeface="MS PMincho" panose="02020600040205080304" pitchFamily="18" charset="-128"/>
                <a:ea typeface="MS PMincho" panose="02020600040205080304" pitchFamily="18" charset="-128"/>
              </a:rPr>
              <a:t>古いストーマを</a:t>
            </a:r>
            <a:br>
              <a:rPr kumimoji="1" lang="ja-JP" altLang="en-US" sz="1100" b="1">
                <a:latin typeface="MS PMincho" panose="02020600040205080304" pitchFamily="18" charset="-128"/>
                <a:ea typeface="MS PMincho" panose="02020600040205080304" pitchFamily="18" charset="-128"/>
              </a:rPr>
            </a:br>
            <a:r>
              <a:rPr kumimoji="1" lang="ja-JP" altLang="en-US" sz="1100" b="1">
                <a:latin typeface="MS PMincho" panose="02020600040205080304" pitchFamily="18" charset="-128"/>
                <a:ea typeface="MS PMincho" panose="02020600040205080304" pitchFamily="18" charset="-128"/>
              </a:rPr>
              <a:t>慎重に取り外す。</a:t>
            </a:r>
          </a:p>
          <a:p>
            <a:pPr algn="ctr"/>
            <a:r>
              <a:rPr kumimoji="1" lang="ja-JP" altLang="en-US" sz="1100" b="1">
                <a:latin typeface="MS PMincho" panose="02020600040205080304" pitchFamily="18" charset="-128"/>
                <a:ea typeface="MS PMincho" panose="02020600040205080304" pitchFamily="18" charset="-128"/>
              </a:rPr>
              <a:t>（必要に応じて</a:t>
            </a:r>
          </a:p>
          <a:p>
            <a:pPr algn="ctr"/>
            <a:r>
              <a:rPr kumimoji="1" lang="ja-JP" altLang="en-US" sz="1100" b="1">
                <a:latin typeface="MS PMincho" panose="02020600040205080304" pitchFamily="18" charset="-128"/>
                <a:ea typeface="MS PMincho" panose="02020600040205080304" pitchFamily="18" charset="-128"/>
              </a:rPr>
              <a:t>剥離剤を使用する）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236895A7-EF1E-F174-FFA7-BF9CB8D8C515}"/>
              </a:ext>
            </a:extLst>
          </p:cNvPr>
          <p:cNvSpPr txBox="1"/>
          <p:nvPr/>
        </p:nvSpPr>
        <p:spPr>
          <a:xfrm>
            <a:off x="5505276" y="6294565"/>
            <a:ext cx="158890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>
                <a:latin typeface="MS PMincho" panose="02020600040205080304" pitchFamily="18" charset="-128"/>
                <a:ea typeface="MS PMincho" panose="02020600040205080304" pitchFamily="18" charset="-128"/>
              </a:rPr>
              <a:t>清潔</a:t>
            </a:r>
            <a:br>
              <a:rPr kumimoji="1" lang="ja-JP" altLang="en-US" sz="1600" b="1">
                <a:latin typeface="MS PMincho" panose="02020600040205080304" pitchFamily="18" charset="-128"/>
                <a:ea typeface="MS PMincho" panose="02020600040205080304" pitchFamily="18" charset="-128"/>
              </a:rPr>
            </a:br>
            <a:r>
              <a:rPr kumimoji="1" lang="ja-JP" altLang="en-US" sz="1100" b="1">
                <a:latin typeface="MS PMincho" panose="02020600040205080304" pitchFamily="18" charset="-128"/>
                <a:ea typeface="MS PMincho" panose="02020600040205080304" pitchFamily="18" charset="-128"/>
              </a:rPr>
              <a:t>ストーマ周囲の</a:t>
            </a:r>
            <a:endParaRPr kumimoji="1" lang="en-US" altLang="ja-JP" sz="1100" b="1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 algn="ctr"/>
            <a:r>
              <a:rPr kumimoji="1" lang="ja-JP" altLang="en-US" sz="1100" b="1">
                <a:latin typeface="MS PMincho" panose="02020600040205080304" pitchFamily="18" charset="-128"/>
                <a:ea typeface="MS PMincho" panose="02020600040205080304" pitchFamily="18" charset="-128"/>
              </a:rPr>
              <a:t>皮膚をぬるま湯と石鹸で優しく洗う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228</Words>
  <Application>Microsoft Macintosh PowerPoint</Application>
  <PresentationFormat>ユーザー設定</PresentationFormat>
  <Paragraphs>65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MS PMincho</vt:lpstr>
      <vt:lpstr>游ゴシック</vt:lpstr>
      <vt:lpstr>Calibri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手順書</dc:title>
  <dc:creator>sho kaneko</dc:creator>
  <cp:keywords>DAGTjfekN4E,BAD79TdXZzY,0</cp:keywords>
  <cp:lastModifiedBy>kanekosho1001@gmail.com</cp:lastModifiedBy>
  <cp:revision>3</cp:revision>
  <cp:lastPrinted>2025-07-29T14:39:42Z</cp:lastPrinted>
  <dcterms:created xsi:type="dcterms:W3CDTF">2025-07-23T14:37:47Z</dcterms:created>
  <dcterms:modified xsi:type="dcterms:W3CDTF">2025-07-29T14:43:02Z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2025-07-23T00:00:00Z</vt:filetime>
  </property>
  <property fmtid="{D5CDD505-2E9C-101B-9397-08002B2CF9AE}" pid="3" name="Creator">
    <vt:lpwstr>Canva</vt:lpwstr>
  </property>
  <property fmtid="{D5CDD505-2E9C-101B-9397-08002B2CF9AE}" pid="4" name="LastSaved">
    <vt:filetime>2025-07-23T00:00:00Z</vt:filetime>
  </property>
  <property fmtid="{D5CDD505-2E9C-101B-9397-08002B2CF9AE}" pid="5" name="Producer">
    <vt:lpwstr>Canva</vt:lpwstr>
  </property>
</Properties>
</file>